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86B39-3432-4775-9C71-BD0C4BDCFE9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44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832F5-EACA-4B65-819F-F25FBEF480D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6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731C2-3519-46BA-B814-8B1FF12428D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568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1BA30-3D75-4949-BF89-C90657AB8B2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373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CCE5F-71B9-4998-AC5D-1ACBC9C948C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323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47FE8-EE48-47FE-9A74-B86239BC7C3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194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3CF0A-6268-4437-8EF5-85848DF125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215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8E34-0B7B-4F08-B3ED-B6970A0376F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725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47CE-2539-4A4D-88E3-820EE92B601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940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8A8C7-CA63-4A7A-B62F-79DCFE8D753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20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3A983-E55B-4C4E-9190-DF511CC046D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69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D56F4-7057-4403-A632-6800C421197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7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DFCD2-7371-41C5-9EB3-30C069039B5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53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9E6EE-F722-48FA-B699-D125CF18679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108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A2B12-A03F-453E-A182-29F6D48CF84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89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B4966-CBC6-4918-9E86-F8EE6726BB7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802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F601AB-0B67-4E72-AE9A-06D5BB420428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15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4000" b="1" smtClean="0">
                <a:solidFill>
                  <a:schemeClr val="accent2"/>
                </a:solidFill>
              </a:rPr>
              <a:t>ТЕРИТОРІАЛЬНА СТРУКТУРА ГСПОДАРСТВА -</a:t>
            </a:r>
            <a:endParaRPr lang="ru-RU" sz="4000" b="1" smtClean="0">
              <a:solidFill>
                <a:schemeClr val="accent2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600200"/>
            <a:ext cx="7777162" cy="49974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uk-UA" sz="2000" smtClean="0">
                <a:solidFill>
                  <a:srgbClr val="006666"/>
                </a:solidFill>
              </a:rPr>
              <a:t>   </a:t>
            </a:r>
            <a:r>
              <a:rPr lang="uk-UA" sz="3600" b="1" smtClean="0">
                <a:solidFill>
                  <a:srgbClr val="006666"/>
                </a:solidFill>
              </a:rPr>
              <a:t>взаємне розміщення, сусідство,підпорядкованість, взаємозв'язки елементів господарської системи, що засновані на раціональному використанні природних ресурсів та збереженні навколишнього середовища, економії витрат на транспортні зв'язки.</a:t>
            </a:r>
            <a:endParaRPr lang="ru-RU" sz="3600" b="1" smtClean="0">
              <a:solidFill>
                <a:srgbClr val="0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0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tx1"/>
                </a:solidFill>
              </a:rPr>
              <a:t>Схема</a:t>
            </a:r>
            <a:r>
              <a:rPr lang="ru-RU" sz="4000" smtClean="0"/>
              <a:t> </a:t>
            </a:r>
            <a:r>
              <a:rPr lang="ru-RU" sz="4800" b="1" smtClean="0">
                <a:solidFill>
                  <a:schemeClr val="accent2"/>
                </a:solidFill>
              </a:rPr>
              <a:t>Територіальна структура господарства</a:t>
            </a:r>
          </a:p>
        </p:txBody>
      </p:sp>
      <p:pic>
        <p:nvPicPr>
          <p:cNvPr id="1536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557338"/>
            <a:ext cx="8686800" cy="5300662"/>
          </a:xfrm>
        </p:spPr>
      </p:pic>
      <p:sp>
        <p:nvSpPr>
          <p:cNvPr id="15364" name="Oval 6"/>
          <p:cNvSpPr>
            <a:spLocks noChangeArrowheads="1"/>
          </p:cNvSpPr>
          <p:nvPr/>
        </p:nvSpPr>
        <p:spPr bwMode="auto">
          <a:xfrm>
            <a:off x="2916238" y="2420938"/>
            <a:ext cx="3671887" cy="2520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>
                <a:solidFill>
                  <a:srgbClr val="000000"/>
                </a:solidFill>
              </a:rPr>
              <a:t>ЕЛЕМЕНТИ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>
                <a:solidFill>
                  <a:srgbClr val="000000"/>
                </a:solidFill>
              </a:rPr>
              <a:t>ТЕРИТ</a:t>
            </a:r>
            <a:r>
              <a:rPr lang="uk-UA" sz="3200" b="1">
                <a:solidFill>
                  <a:srgbClr val="000000"/>
                </a:solidFill>
              </a:rPr>
              <a:t>ОРІАЛЬНОЇ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3200" b="1">
                <a:solidFill>
                  <a:srgbClr val="000000"/>
                </a:solidFill>
              </a:rPr>
              <a:t>СТРУКТУРИ</a:t>
            </a:r>
            <a:endParaRPr lang="ru-RU" sz="3200" b="1">
              <a:solidFill>
                <a:srgbClr val="000000"/>
              </a:solidFill>
            </a:endParaRPr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6011863" y="1989138"/>
            <a:ext cx="259238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</a:rPr>
              <a:t>Промисловий вузол</a:t>
            </a:r>
            <a:endParaRPr lang="ru-RU" sz="2000" b="1">
              <a:solidFill>
                <a:srgbClr val="000000"/>
              </a:solidFill>
            </a:endParaRPr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6588125" y="3357563"/>
            <a:ext cx="2305050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</a:rPr>
              <a:t>Економічний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</a:rPr>
              <a:t> район</a:t>
            </a:r>
            <a:endParaRPr lang="ru-RU" sz="2000" b="1">
              <a:solidFill>
                <a:srgbClr val="000000"/>
              </a:solidFill>
            </a:endParaRPr>
          </a:p>
        </p:txBody>
      </p:sp>
      <p:sp>
        <p:nvSpPr>
          <p:cNvPr id="15367" name="Rectangle 9"/>
          <p:cNvSpPr>
            <a:spLocks noChangeArrowheads="1"/>
          </p:cNvSpPr>
          <p:nvPr/>
        </p:nvSpPr>
        <p:spPr bwMode="auto">
          <a:xfrm>
            <a:off x="5651500" y="4724400"/>
            <a:ext cx="2519363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</a:rPr>
              <a:t>Промисловий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</a:rPr>
              <a:t>вузол</a:t>
            </a:r>
            <a:endParaRPr lang="ru-RU" sz="2000" b="1">
              <a:solidFill>
                <a:srgbClr val="000000"/>
              </a:solidFill>
            </a:endParaRPr>
          </a:p>
        </p:txBody>
      </p:sp>
      <p:sp>
        <p:nvSpPr>
          <p:cNvPr id="15368" name="Rectangle 10"/>
          <p:cNvSpPr>
            <a:spLocks noChangeArrowheads="1"/>
          </p:cNvSpPr>
          <p:nvPr/>
        </p:nvSpPr>
        <p:spPr bwMode="auto">
          <a:xfrm>
            <a:off x="1547813" y="4941888"/>
            <a:ext cx="3313112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</a:rPr>
              <a:t>Сільськогосподарська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</a:rPr>
              <a:t>зона</a:t>
            </a:r>
            <a:endParaRPr lang="ru-RU" sz="2000" b="1">
              <a:solidFill>
                <a:srgbClr val="000000"/>
              </a:solidFill>
            </a:endParaRPr>
          </a:p>
        </p:txBody>
      </p:sp>
      <p:sp>
        <p:nvSpPr>
          <p:cNvPr id="15369" name="Rectangle 13"/>
          <p:cNvSpPr>
            <a:spLocks noChangeArrowheads="1"/>
          </p:cNvSpPr>
          <p:nvPr/>
        </p:nvSpPr>
        <p:spPr bwMode="auto">
          <a:xfrm>
            <a:off x="1258888" y="1989138"/>
            <a:ext cx="230505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</a:rPr>
              <a:t>Промисловий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</a:rPr>
              <a:t>центр</a:t>
            </a:r>
            <a:endParaRPr lang="ru-RU" sz="2000" b="1">
              <a:solidFill>
                <a:srgbClr val="000000"/>
              </a:solidFill>
            </a:endParaRPr>
          </a:p>
        </p:txBody>
      </p:sp>
      <p:sp>
        <p:nvSpPr>
          <p:cNvPr id="15370" name="Rectangle 14"/>
          <p:cNvSpPr>
            <a:spLocks noChangeArrowheads="1"/>
          </p:cNvSpPr>
          <p:nvPr/>
        </p:nvSpPr>
        <p:spPr bwMode="auto">
          <a:xfrm>
            <a:off x="684213" y="3573463"/>
            <a:ext cx="2232025" cy="9350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</a:rPr>
              <a:t>Промисловий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</a:rPr>
              <a:t>район</a:t>
            </a:r>
            <a:endParaRPr lang="ru-RU" sz="20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75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ografik">
  <a:themeElements>
    <a:clrScheme name="Geografi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eografi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ografi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fi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fi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fi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fi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fi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ografi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ografi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ografi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ografi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ografi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ografi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Экран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Geografik</vt:lpstr>
      <vt:lpstr>ТЕРИТОРІАЛЬНА СТРУКТУРА ГСПОДАРСТВА -</vt:lpstr>
      <vt:lpstr>Схема Територіальна структура господарства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ТЕРИТОРІАЛЬНА СТРУКТУРА ГСПОДАРСТВА -</dc:title>
  <dc:creator>Светлана В.</dc:creator>
  <cp:lastModifiedBy>Светлана В.</cp:lastModifiedBy>
  <cp:revision>1</cp:revision>
  <dcterms:created xsi:type="dcterms:W3CDTF">2013-04-14T05:07:08Z</dcterms:created>
  <dcterms:modified xsi:type="dcterms:W3CDTF">2013-04-14T05:07:43Z</dcterms:modified>
</cp:coreProperties>
</file>