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8E3B-3CCD-428D-B34F-BD13A3D222FA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0289-9F0B-466F-9D4D-087DFD61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3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8E3B-3CCD-428D-B34F-BD13A3D222FA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0289-9F0B-466F-9D4D-087DFD61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6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8E3B-3CCD-428D-B34F-BD13A3D222FA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0289-9F0B-466F-9D4D-087DFD61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3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8E3B-3CCD-428D-B34F-BD13A3D222FA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0289-9F0B-466F-9D4D-087DFD61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6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8E3B-3CCD-428D-B34F-BD13A3D222FA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0289-9F0B-466F-9D4D-087DFD61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8E3B-3CCD-428D-B34F-BD13A3D222FA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0289-9F0B-466F-9D4D-087DFD61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9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8E3B-3CCD-428D-B34F-BD13A3D222FA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0289-9F0B-466F-9D4D-087DFD61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9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8E3B-3CCD-428D-B34F-BD13A3D222FA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0289-9F0B-466F-9D4D-087DFD61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4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8E3B-3CCD-428D-B34F-BD13A3D222FA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0289-9F0B-466F-9D4D-087DFD61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2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8E3B-3CCD-428D-B34F-BD13A3D222FA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0289-9F0B-466F-9D4D-087DFD61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59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8E3B-3CCD-428D-B34F-BD13A3D222FA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D0289-9F0B-466F-9D4D-087DFD61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43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28E3B-3CCD-428D-B34F-BD13A3D222FA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D0289-9F0B-466F-9D4D-087DFD614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9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0" y="296652"/>
            <a:ext cx="8280920" cy="62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4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1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680"/>
            <a:ext cx="8712968" cy="64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8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568952" cy="64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3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4</cp:revision>
  <dcterms:created xsi:type="dcterms:W3CDTF">2014-05-08T08:51:55Z</dcterms:created>
  <dcterms:modified xsi:type="dcterms:W3CDTF">2014-05-08T09:28:06Z</dcterms:modified>
</cp:coreProperties>
</file>