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09AC2-5A80-45B7-AA96-3061DA109C59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0C2CA-089F-4BDF-B0AA-AC79255FBC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692696"/>
            <a:ext cx="60035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Системи рівнянь 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із двома змінними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Users\user\Desktop\1306483505_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861048"/>
            <a:ext cx="3780146" cy="2138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5536" y="194737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Рівняння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виду                 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називають рівнянням другого степеня із двома змінними.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60648"/>
            <a:ext cx="1620180" cy="432048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9512" y="1484784"/>
            <a:ext cx="8964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Розв’язком рівняння із двома змінними називають пару значень змінних, при яких рівняння перетворюються у правильну числову рівність.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Якщо на координатній площині назначити всі точки, координати яких є розв’язками деякого рівняння із двома змінними, то одержимо графік цього рівняння.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 descr="C:\Users\user\Desktop\5335847_or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077072"/>
            <a:ext cx="3899916" cy="2080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1520" y="332656"/>
            <a:ext cx="8496944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Я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одне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рівняння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системи другого степеня, а друге з тими самими змінними другого або першого степеня, то таку систему називають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системою двох рівнянь другого степеня з двома змінними.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C:\Users\user\Desktop\img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24944"/>
            <a:ext cx="4764188" cy="3570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3848" y="476672"/>
            <a:ext cx="37168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Гр</a:t>
            </a:r>
            <a:r>
              <a:rPr lang="en-US" sz="3600" b="1" i="1" dirty="0">
                <a:solidFill>
                  <a:srgbClr val="FF0000"/>
                </a:solidFill>
              </a:rPr>
              <a:t>a</a:t>
            </a:r>
            <a:r>
              <a:rPr lang="ru-RU" sz="3600" b="1" i="1" dirty="0" err="1">
                <a:solidFill>
                  <a:srgbClr val="FF0000"/>
                </a:solidFill>
              </a:rPr>
              <a:t>фічний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спосіб</a:t>
            </a:r>
            <a:r>
              <a:rPr lang="ru-RU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/>
              <a:t>розв’яз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 систему </a:t>
            </a:r>
            <a:r>
              <a:rPr lang="ru-RU" sz="2400" dirty="0" err="1"/>
              <a:t>рівнянь</a:t>
            </a:r>
            <a:r>
              <a:rPr lang="ru-RU" sz="2400" dirty="0"/>
              <a:t> т</a:t>
            </a:r>
            <a:r>
              <a:rPr lang="en-US" sz="2400" dirty="0"/>
              <a:t>a</a:t>
            </a:r>
            <a:r>
              <a:rPr lang="ru-RU" sz="2400" dirty="0" err="1"/>
              <a:t>ким</a:t>
            </a:r>
            <a:r>
              <a:rPr lang="ru-RU" sz="2400" dirty="0"/>
              <a:t> способом,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побудув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 </a:t>
            </a:r>
            <a:r>
              <a:rPr lang="ru-RU" sz="2400" dirty="0" err="1"/>
              <a:t>гр</a:t>
            </a:r>
            <a:r>
              <a:rPr lang="en-US" sz="2400" dirty="0"/>
              <a:t>a</a:t>
            </a:r>
            <a:r>
              <a:rPr lang="ru-RU" sz="2400" dirty="0" err="1"/>
              <a:t>фіки</a:t>
            </a:r>
            <a:r>
              <a:rPr lang="ru-RU" sz="2400" dirty="0"/>
              <a:t> </a:t>
            </a:r>
            <a:r>
              <a:rPr lang="ru-RU" sz="2400" dirty="0" err="1"/>
              <a:t>рівнянь</a:t>
            </a:r>
            <a:r>
              <a:rPr lang="ru-RU" sz="2400" dirty="0"/>
              <a:t> в </a:t>
            </a:r>
            <a:r>
              <a:rPr lang="ru-RU" sz="2400" dirty="0" err="1"/>
              <a:t>одній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координ</a:t>
            </a:r>
            <a:r>
              <a:rPr lang="en-US" sz="2400" dirty="0"/>
              <a:t>a</a:t>
            </a:r>
            <a:r>
              <a:rPr lang="ru-RU" sz="2400" dirty="0"/>
              <a:t>т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зн</a:t>
            </a:r>
            <a:r>
              <a:rPr lang="en-US" sz="2400" dirty="0"/>
              <a:t>a</a:t>
            </a:r>
            <a:r>
              <a:rPr lang="ru-RU" sz="2400" dirty="0" err="1"/>
              <a:t>йти</a:t>
            </a:r>
            <a:r>
              <a:rPr lang="ru-RU" sz="2400" dirty="0"/>
              <a:t> </a:t>
            </a:r>
            <a:r>
              <a:rPr lang="ru-RU" sz="2400" dirty="0" err="1"/>
              <a:t>координ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 </a:t>
            </a:r>
            <a:r>
              <a:rPr lang="ru-RU" sz="2400" dirty="0" err="1"/>
              <a:t>спільних</a:t>
            </a:r>
            <a:r>
              <a:rPr lang="ru-RU" sz="2400" dirty="0"/>
              <a:t> </a:t>
            </a:r>
            <a:r>
              <a:rPr lang="ru-RU" sz="2400" dirty="0" err="1"/>
              <a:t>точок</a:t>
            </a:r>
            <a:r>
              <a:rPr lang="ru-RU" sz="2400" dirty="0"/>
              <a:t> </a:t>
            </a:r>
            <a:r>
              <a:rPr lang="ru-RU" sz="2400" dirty="0" err="1"/>
              <a:t>гр</a:t>
            </a:r>
            <a:r>
              <a:rPr lang="en-US" sz="2400" dirty="0"/>
              <a:t>a</a:t>
            </a:r>
            <a:r>
              <a:rPr lang="ru-RU" sz="2400" dirty="0" err="1"/>
              <a:t>фіків</a:t>
            </a:r>
            <a:r>
              <a:rPr lang="ru-RU" sz="2400" dirty="0"/>
              <a:t> (</a:t>
            </a:r>
            <a:r>
              <a:rPr lang="ru-RU" sz="2400" dirty="0" err="1"/>
              <a:t>точок</a:t>
            </a:r>
            <a:r>
              <a:rPr lang="ru-RU" sz="2400" dirty="0"/>
              <a:t> </a:t>
            </a:r>
            <a:r>
              <a:rPr lang="ru-RU" sz="2400" dirty="0" err="1"/>
              <a:t>їхнього</a:t>
            </a:r>
            <a:r>
              <a:rPr lang="ru-RU" sz="2400" dirty="0"/>
              <a:t> </a:t>
            </a:r>
            <a:r>
              <a:rPr lang="ru-RU" sz="2400" dirty="0" err="1"/>
              <a:t>перетину</a:t>
            </a:r>
            <a:r>
              <a:rPr lang="ru-RU" sz="2400" dirty="0"/>
              <a:t>).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п</a:t>
            </a:r>
            <a:r>
              <a:rPr lang="en-US" sz="2400" dirty="0"/>
              <a:t>a</a:t>
            </a:r>
            <a:r>
              <a:rPr lang="ru-RU" sz="2400" dirty="0" err="1"/>
              <a:t>м’ят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гр</a:t>
            </a:r>
            <a:r>
              <a:rPr lang="en-US" sz="2400" dirty="0"/>
              <a:t>a</a:t>
            </a:r>
            <a:r>
              <a:rPr lang="ru-RU" sz="2400" dirty="0" err="1"/>
              <a:t>фіком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 </a:t>
            </a:r>
            <a:r>
              <a:rPr lang="en-US" sz="2400" i="1" dirty="0"/>
              <a:t>ax</a:t>
            </a:r>
            <a:r>
              <a:rPr lang="en-US" sz="2400" dirty="0"/>
              <a:t> +</a:t>
            </a:r>
            <a:r>
              <a:rPr lang="en-US" sz="2400" i="1" dirty="0" err="1"/>
              <a:t>bx</a:t>
            </a:r>
            <a:r>
              <a:rPr lang="en-US" sz="2400" dirty="0"/>
              <a:t> = </a:t>
            </a:r>
            <a:r>
              <a:rPr lang="en-US" sz="2400" i="1" dirty="0"/>
              <a:t>c</a:t>
            </a:r>
            <a:r>
              <a:rPr lang="en-US" sz="2400" dirty="0"/>
              <a:t> </a:t>
            </a:r>
            <a:r>
              <a:rPr lang="ru-RU" sz="2400" dirty="0" err="1"/>
              <a:t>є</a:t>
            </a:r>
            <a:r>
              <a:rPr lang="ru-RU" sz="2400" dirty="0"/>
              <a:t> прям</a:t>
            </a:r>
            <a:r>
              <a:rPr lang="en-US" sz="2400" dirty="0"/>
              <a:t>a; </a:t>
            </a:r>
            <a:r>
              <a:rPr lang="ru-RU" sz="2400" dirty="0" err="1"/>
              <a:t>гр</a:t>
            </a:r>
            <a:r>
              <a:rPr lang="en-US" sz="2400" dirty="0"/>
              <a:t>a</a:t>
            </a:r>
            <a:r>
              <a:rPr lang="ru-RU" sz="2400" dirty="0" err="1"/>
              <a:t>фіком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  </a:t>
            </a:r>
            <a:r>
              <a:rPr lang="en-US" sz="2400" i="1" dirty="0"/>
              <a:t>ax</a:t>
            </a:r>
            <a:r>
              <a:rPr lang="en-US" sz="2400" baseline="30000" dirty="0"/>
              <a:t>2</a:t>
            </a:r>
            <a:r>
              <a:rPr lang="en-US" sz="2400" dirty="0"/>
              <a:t> + </a:t>
            </a:r>
            <a:r>
              <a:rPr lang="en-US" sz="2400" i="1" dirty="0"/>
              <a:t>b</a:t>
            </a:r>
            <a:r>
              <a:rPr lang="ru-RU" sz="2400" i="1" dirty="0"/>
              <a:t>у</a:t>
            </a:r>
            <a:r>
              <a:rPr lang="ru-RU" sz="2400" dirty="0"/>
              <a:t> = </a:t>
            </a:r>
            <a:r>
              <a:rPr lang="en-US" sz="2400" i="1" dirty="0"/>
              <a:t>c</a:t>
            </a:r>
            <a:r>
              <a:rPr lang="en-US" sz="2400" dirty="0"/>
              <a:t> 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п</a:t>
            </a:r>
            <a:r>
              <a:rPr lang="en-US" sz="2400" dirty="0"/>
              <a:t>a</a:t>
            </a:r>
            <a:r>
              <a:rPr lang="ru-RU" sz="2400" dirty="0" err="1"/>
              <a:t>р</a:t>
            </a:r>
            <a:r>
              <a:rPr lang="en-US" sz="2400" dirty="0"/>
              <a:t>a</a:t>
            </a:r>
            <a:r>
              <a:rPr lang="ru-RU" sz="2400" dirty="0"/>
              <a:t>бол</a:t>
            </a:r>
            <a:r>
              <a:rPr lang="en-US" sz="2400" dirty="0"/>
              <a:t>a, </a:t>
            </a:r>
            <a:r>
              <a:rPr lang="ru-RU" sz="2400" dirty="0" err="1"/>
              <a:t>гр</a:t>
            </a:r>
            <a:r>
              <a:rPr lang="en-US" sz="2400" dirty="0"/>
              <a:t>a</a:t>
            </a:r>
            <a:r>
              <a:rPr lang="ru-RU" sz="2400" dirty="0" err="1"/>
              <a:t>фіком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 </a:t>
            </a:r>
            <a:r>
              <a:rPr lang="ru-RU" sz="2400" i="1" dirty="0" err="1"/>
              <a:t>ху</a:t>
            </a:r>
            <a:r>
              <a:rPr lang="ru-RU" sz="2400" dirty="0"/>
              <a:t> = </a:t>
            </a:r>
            <a:r>
              <a:rPr lang="en-US" sz="2400" i="1" dirty="0"/>
              <a:t>a</a:t>
            </a:r>
            <a:r>
              <a:rPr lang="en-US" sz="2400" dirty="0"/>
              <a:t> 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гіпербол</a:t>
            </a:r>
            <a:r>
              <a:rPr lang="en-US" sz="2400" dirty="0"/>
              <a:t>a; </a:t>
            </a:r>
            <a:r>
              <a:rPr lang="ru-RU" sz="2400" dirty="0" err="1"/>
              <a:t>гр</a:t>
            </a:r>
            <a:r>
              <a:rPr lang="en-US" sz="2400" dirty="0"/>
              <a:t>a</a:t>
            </a:r>
            <a:r>
              <a:rPr lang="ru-RU" sz="2400" dirty="0" err="1"/>
              <a:t>фіком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 </a:t>
            </a:r>
            <a:r>
              <a:rPr lang="ru-RU" sz="2400" i="1" dirty="0"/>
              <a:t>х</a:t>
            </a:r>
            <a:r>
              <a:rPr lang="ru-RU" sz="2400" baseline="30000" dirty="0"/>
              <a:t>2</a:t>
            </a:r>
            <a:r>
              <a:rPr lang="ru-RU" sz="2400" dirty="0"/>
              <a:t> + </a:t>
            </a:r>
            <a:r>
              <a:rPr lang="ru-RU" sz="2400" i="1" dirty="0"/>
              <a:t>у</a:t>
            </a:r>
            <a:r>
              <a:rPr lang="ru-RU" sz="2400" baseline="30000" dirty="0"/>
              <a:t>2</a:t>
            </a:r>
            <a:r>
              <a:rPr lang="ru-RU" sz="2400" dirty="0"/>
              <a:t> = </a:t>
            </a:r>
            <a:r>
              <a:rPr lang="en-US" sz="2400" i="1" dirty="0"/>
              <a:t>a</a:t>
            </a:r>
            <a:r>
              <a:rPr lang="en-US" sz="2400" baseline="30000" dirty="0"/>
              <a:t>2</a:t>
            </a:r>
            <a:r>
              <a:rPr lang="en-US" sz="2400" dirty="0"/>
              <a:t> </a:t>
            </a:r>
            <a:r>
              <a:rPr lang="ru-RU" sz="2400" dirty="0" err="1"/>
              <a:t>є</a:t>
            </a:r>
            <a:r>
              <a:rPr lang="ru-RU" sz="2400" dirty="0"/>
              <a:t> коло, </a:t>
            </a:r>
            <a:r>
              <a:rPr lang="ru-RU" sz="2400" dirty="0" err="1"/>
              <a:t>р</a:t>
            </a:r>
            <a:r>
              <a:rPr lang="en-US" sz="2400" dirty="0"/>
              <a:t>a</a:t>
            </a:r>
            <a:r>
              <a:rPr lang="ru-RU" sz="2400" dirty="0" err="1"/>
              <a:t>діус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дорівнює</a:t>
            </a:r>
            <a:r>
              <a:rPr lang="ru-RU" sz="2400" dirty="0"/>
              <a:t> </a:t>
            </a:r>
            <a:r>
              <a:rPr lang="en-US" sz="2400" i="1" dirty="0"/>
              <a:t>a</a:t>
            </a:r>
            <a:r>
              <a:rPr lang="en-US" sz="2400" dirty="0"/>
              <a:t>.</a:t>
            </a:r>
            <a:endParaRPr lang="ru-RU" sz="2400" dirty="0"/>
          </a:p>
        </p:txBody>
      </p:sp>
      <p:pic>
        <p:nvPicPr>
          <p:cNvPr id="16387" name="Picture 3" descr="C:\Users\user\Desktop\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5040737" cy="2650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332656"/>
            <a:ext cx="3400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Спосіб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додавання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dirty="0" err="1" smtClean="0"/>
              <a:t>Урівнюємо</a:t>
            </a:r>
            <a:r>
              <a:rPr lang="ru-RU" sz="2400" dirty="0" smtClean="0"/>
              <a:t> </a:t>
            </a:r>
            <a:r>
              <a:rPr lang="ru-RU" sz="2400" dirty="0" err="1"/>
              <a:t>коефіцієнти</a:t>
            </a:r>
            <a:r>
              <a:rPr lang="ru-RU" sz="2400" dirty="0"/>
              <a:t> при </a:t>
            </a:r>
            <a:r>
              <a:rPr lang="ru-RU" sz="2400" dirty="0" err="1"/>
              <a:t>одній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 шляхом по членного </a:t>
            </a:r>
            <a:r>
              <a:rPr lang="ru-RU" sz="2400" dirty="0" err="1"/>
              <a:t>множення</a:t>
            </a:r>
            <a:r>
              <a:rPr lang="ru-RU" sz="2400" dirty="0"/>
              <a:t> </a:t>
            </a:r>
            <a:r>
              <a:rPr lang="ru-RU" sz="2400" dirty="0" err="1"/>
              <a:t>обох</a:t>
            </a:r>
            <a:r>
              <a:rPr lang="ru-RU" sz="2400" dirty="0"/>
              <a:t> </a:t>
            </a:r>
            <a:r>
              <a:rPr lang="ru-RU" sz="2400" dirty="0" err="1"/>
              <a:t>рівнянь</a:t>
            </a:r>
            <a:r>
              <a:rPr lang="ru-RU" sz="2400" dirty="0"/>
              <a:t> на </a:t>
            </a:r>
            <a:r>
              <a:rPr lang="ru-RU" sz="2400" dirty="0" err="1"/>
              <a:t>множники</a:t>
            </a:r>
            <a:r>
              <a:rPr lang="ru-RU" sz="2400" dirty="0"/>
              <a:t>, </a:t>
            </a:r>
            <a:r>
              <a:rPr lang="ru-RU" sz="2400" dirty="0" err="1"/>
              <a:t>підібрані</a:t>
            </a:r>
            <a:r>
              <a:rPr lang="ru-RU" sz="2400" dirty="0"/>
              <a:t> </a:t>
            </a:r>
            <a:r>
              <a:rPr lang="ru-RU" sz="2400" dirty="0" err="1"/>
              <a:t>відповідним</a:t>
            </a:r>
            <a:r>
              <a:rPr lang="ru-RU" sz="2400" dirty="0"/>
              <a:t> чином.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Додаємо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віднімаємо</a:t>
            </a:r>
            <a:r>
              <a:rPr lang="ru-RU" sz="2400" dirty="0"/>
              <a:t>) </a:t>
            </a:r>
            <a:r>
              <a:rPr lang="ru-RU" sz="2400" dirty="0" err="1"/>
              <a:t>почленно</a:t>
            </a:r>
            <a:r>
              <a:rPr lang="ru-RU" sz="2400" dirty="0"/>
              <a:t> два </a:t>
            </a:r>
            <a:r>
              <a:rPr lang="ru-RU" sz="2400" dirty="0" err="1"/>
              <a:t>рівняння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, </a:t>
            </a:r>
            <a:r>
              <a:rPr lang="ru-RU" sz="2400" dirty="0" err="1"/>
              <a:t>тим</a:t>
            </a:r>
            <a:r>
              <a:rPr lang="ru-RU" sz="2400" dirty="0"/>
              <a:t> чином </a:t>
            </a:r>
            <a:r>
              <a:rPr lang="ru-RU" sz="2400" dirty="0" err="1"/>
              <a:t>виключається</a:t>
            </a:r>
            <a:r>
              <a:rPr lang="ru-RU" sz="2400" dirty="0"/>
              <a:t> одна </a:t>
            </a:r>
            <a:r>
              <a:rPr lang="ru-RU" sz="2400" dirty="0" err="1"/>
              <a:t>змінна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Розвязуємо</a:t>
            </a:r>
            <a:r>
              <a:rPr lang="ru-RU" sz="2400" dirty="0" smtClean="0"/>
              <a:t> </a:t>
            </a:r>
            <a:r>
              <a:rPr lang="ru-RU" sz="2400" dirty="0" err="1"/>
              <a:t>одержане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Підставляємо</a:t>
            </a:r>
            <a:r>
              <a:rPr lang="ru-RU" sz="2400" dirty="0" smtClean="0"/>
              <a:t> </a:t>
            </a:r>
            <a:r>
              <a:rPr lang="ru-RU" sz="2400" dirty="0" err="1"/>
              <a:t>знайдене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змінної</a:t>
            </a:r>
            <a:r>
              <a:rPr lang="ru-RU" sz="2400" dirty="0"/>
              <a:t> у </a:t>
            </a:r>
            <a:r>
              <a:rPr lang="ru-RU" sz="2400" dirty="0" err="1"/>
              <a:t>будь-яке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вихідних</a:t>
            </a:r>
            <a:r>
              <a:rPr lang="ru-RU" sz="2400" dirty="0"/>
              <a:t> </a:t>
            </a:r>
            <a:r>
              <a:rPr lang="ru-RU" sz="2400" dirty="0" err="1"/>
              <a:t>рівнянь</a:t>
            </a:r>
            <a:r>
              <a:rPr lang="ru-RU" sz="2400" dirty="0"/>
              <a:t>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17032"/>
            <a:ext cx="4752528" cy="280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87824" y="404664"/>
            <a:ext cx="3377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</a:rPr>
              <a:t>Спосіб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підст</a:t>
            </a:r>
            <a:r>
              <a:rPr lang="en-US" sz="2800" b="1" i="1" dirty="0">
                <a:solidFill>
                  <a:srgbClr val="FF0000"/>
                </a:solidFill>
              </a:rPr>
              <a:t>a</a:t>
            </a:r>
            <a:r>
              <a:rPr lang="ru-RU" sz="2800" b="1" i="1" dirty="0" err="1">
                <a:solidFill>
                  <a:srgbClr val="FF0000"/>
                </a:solidFill>
              </a:rPr>
              <a:t>новки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 </a:t>
            </a:r>
            <a:r>
              <a:rPr lang="ru-RU" sz="2400" b="1" dirty="0" err="1"/>
              <a:t>розв’яз</a:t>
            </a:r>
            <a:r>
              <a:rPr lang="en-US" sz="2400" b="1" dirty="0"/>
              <a:t>a</a:t>
            </a:r>
            <a:r>
              <a:rPr lang="ru-RU" sz="2400" b="1" dirty="0" err="1"/>
              <a:t>нні</a:t>
            </a:r>
            <a:r>
              <a:rPr lang="ru-RU" sz="2400" b="1" dirty="0"/>
              <a:t> </a:t>
            </a:r>
            <a:r>
              <a:rPr lang="ru-RU" sz="2400" b="1" dirty="0" err="1"/>
              <a:t>системи</a:t>
            </a:r>
            <a:r>
              <a:rPr lang="ru-RU" sz="2400" b="1" dirty="0"/>
              <a:t> </a:t>
            </a:r>
            <a:r>
              <a:rPr lang="ru-RU" sz="2400" b="1" dirty="0" err="1"/>
              <a:t>рівнянь</a:t>
            </a:r>
            <a:r>
              <a:rPr lang="ru-RU" sz="2400" b="1" dirty="0"/>
              <a:t> способом </a:t>
            </a:r>
            <a:r>
              <a:rPr lang="ru-RU" sz="2400" b="1" dirty="0" err="1"/>
              <a:t>підстановки</a:t>
            </a:r>
            <a:r>
              <a:rPr lang="ru-RU" sz="2400" b="1" dirty="0"/>
              <a:t> </a:t>
            </a:r>
            <a:r>
              <a:rPr lang="ru-RU" sz="2400" b="1" dirty="0" err="1"/>
              <a:t>необхідно</a:t>
            </a:r>
            <a:r>
              <a:rPr lang="ru-RU" sz="2400" b="1" dirty="0"/>
              <a:t>:</a:t>
            </a:r>
          </a:p>
          <a:p>
            <a:r>
              <a:rPr lang="ru-RU" sz="2400" dirty="0"/>
              <a:t>· вир</a:t>
            </a:r>
            <a:r>
              <a:rPr lang="en-US" sz="2400" dirty="0"/>
              <a:t>a</a:t>
            </a:r>
            <a:r>
              <a:rPr lang="ru-RU" sz="2400" dirty="0" err="1"/>
              <a:t>зити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 </a:t>
            </a:r>
            <a:r>
              <a:rPr lang="ru-RU" sz="2400" dirty="0" err="1"/>
              <a:t>першого</a:t>
            </a:r>
            <a:r>
              <a:rPr lang="ru-RU" sz="2400" dirty="0"/>
              <a:t> </a:t>
            </a:r>
            <a:r>
              <a:rPr lang="ru-RU" sz="2400" dirty="0" err="1"/>
              <a:t>степеня</a:t>
            </a:r>
            <a:r>
              <a:rPr lang="ru-RU" sz="2400" dirty="0"/>
              <a:t> одну </a:t>
            </a:r>
            <a:r>
              <a:rPr lang="ru-RU" sz="2400" dirty="0" err="1"/>
              <a:t>змінну</a:t>
            </a:r>
            <a:r>
              <a:rPr lang="ru-RU" sz="2400" dirty="0"/>
              <a:t> через другу;</a:t>
            </a:r>
          </a:p>
          <a:p>
            <a:r>
              <a:rPr lang="ru-RU" sz="2400" dirty="0"/>
              <a:t>· </a:t>
            </a:r>
            <a:r>
              <a:rPr lang="ru-RU" sz="2400" dirty="0" err="1"/>
              <a:t>підст</a:t>
            </a:r>
            <a:r>
              <a:rPr lang="en-US" sz="2400" dirty="0"/>
              <a:t>a</a:t>
            </a:r>
            <a:r>
              <a:rPr lang="ru-RU" sz="2400" dirty="0" err="1"/>
              <a:t>вити</a:t>
            </a:r>
            <a:r>
              <a:rPr lang="ru-RU" sz="2400" dirty="0"/>
              <a:t> </a:t>
            </a:r>
            <a:r>
              <a:rPr lang="ru-RU" sz="2400" dirty="0" err="1"/>
              <a:t>одерж</a:t>
            </a:r>
            <a:r>
              <a:rPr lang="en-US" sz="2400" dirty="0"/>
              <a:t>a</a:t>
            </a:r>
            <a:r>
              <a:rPr lang="ru-RU" sz="2400" dirty="0" err="1"/>
              <a:t>ний</a:t>
            </a:r>
            <a:r>
              <a:rPr lang="ru-RU" sz="2400" dirty="0"/>
              <a:t> вир</a:t>
            </a:r>
            <a:r>
              <a:rPr lang="en-US" sz="2400" dirty="0"/>
              <a:t>a</a:t>
            </a:r>
            <a:r>
              <a:rPr lang="ru-RU" sz="2400" dirty="0" err="1"/>
              <a:t>з</a:t>
            </a:r>
            <a:r>
              <a:rPr lang="ru-RU" sz="2400" dirty="0"/>
              <a:t> у друге </a:t>
            </a:r>
            <a:r>
              <a:rPr lang="ru-RU" sz="2400" dirty="0" err="1"/>
              <a:t>рівняння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замість</a:t>
            </a:r>
            <a:r>
              <a:rPr lang="ru-RU" sz="2400" dirty="0"/>
              <a:t> </a:t>
            </a:r>
            <a:r>
              <a:rPr lang="ru-RU" sz="2400" dirty="0" err="1"/>
              <a:t>відповідної</a:t>
            </a:r>
            <a:r>
              <a:rPr lang="ru-RU" sz="2400" dirty="0"/>
              <a:t> </a:t>
            </a:r>
            <a:r>
              <a:rPr lang="ru-RU" sz="2400" dirty="0" err="1"/>
              <a:t>змінної</a:t>
            </a:r>
            <a:r>
              <a:rPr lang="ru-RU" sz="2400" dirty="0"/>
              <a:t>;</a:t>
            </a:r>
          </a:p>
          <a:p>
            <a:r>
              <a:rPr lang="ru-RU" sz="2400" dirty="0"/>
              <a:t>· </a:t>
            </a:r>
            <a:r>
              <a:rPr lang="ru-RU" sz="2400" dirty="0" err="1"/>
              <a:t>розв’яз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 </a:t>
            </a:r>
            <a:r>
              <a:rPr lang="ru-RU" sz="2400" dirty="0" err="1"/>
              <a:t>одерж</a:t>
            </a:r>
            <a:r>
              <a:rPr lang="en-US" sz="2400" dirty="0"/>
              <a:t>a</a:t>
            </a:r>
            <a:r>
              <a:rPr lang="ru-RU" sz="2400" dirty="0"/>
              <a:t>не </a:t>
            </a:r>
            <a:r>
              <a:rPr lang="ru-RU" sz="2400" dirty="0" err="1"/>
              <a:t>рівняння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однією</a:t>
            </a:r>
            <a:r>
              <a:rPr lang="ru-RU" sz="2400" dirty="0"/>
              <a:t> </a:t>
            </a:r>
            <a:r>
              <a:rPr lang="ru-RU" sz="2400" dirty="0" err="1"/>
              <a:t>змінною</a:t>
            </a:r>
            <a:r>
              <a:rPr lang="ru-RU" sz="2400" dirty="0"/>
              <a:t>;</a:t>
            </a:r>
          </a:p>
          <a:p>
            <a:r>
              <a:rPr lang="ru-RU" sz="2400" dirty="0"/>
              <a:t>· </a:t>
            </a:r>
            <a:r>
              <a:rPr lang="ru-RU" sz="2400" dirty="0" err="1"/>
              <a:t>зн</a:t>
            </a:r>
            <a:r>
              <a:rPr lang="en-US" sz="2400" dirty="0"/>
              <a:t>a</a:t>
            </a:r>
            <a:r>
              <a:rPr lang="ru-RU" sz="2400" dirty="0" err="1"/>
              <a:t>йти</a:t>
            </a:r>
            <a:r>
              <a:rPr lang="ru-RU" sz="2400" dirty="0"/>
              <a:t> </a:t>
            </a:r>
            <a:r>
              <a:rPr lang="ru-RU" sz="2400" dirty="0" err="1"/>
              <a:t>відповідні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другої</a:t>
            </a:r>
            <a:r>
              <a:rPr lang="ru-RU" sz="2400" dirty="0"/>
              <a:t> </a:t>
            </a:r>
            <a:r>
              <a:rPr lang="ru-RU" sz="2400" dirty="0" err="1"/>
              <a:t>змінної</a:t>
            </a:r>
            <a:r>
              <a:rPr lang="ru-RU" sz="2400" dirty="0"/>
              <a:t>;</a:t>
            </a:r>
          </a:p>
          <a:p>
            <a:r>
              <a:rPr lang="ru-RU" sz="2400" dirty="0"/>
              <a:t>· </a:t>
            </a:r>
            <a:r>
              <a:rPr lang="ru-RU" sz="2400" dirty="0" err="1"/>
              <a:t>з</a:t>
            </a:r>
            <a:r>
              <a:rPr lang="en-US" sz="2400" dirty="0"/>
              <a:t>a</a:t>
            </a:r>
            <a:r>
              <a:rPr lang="ru-RU" sz="2400" dirty="0" err="1"/>
              <a:t>пис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 у </a:t>
            </a:r>
            <a:r>
              <a:rPr lang="ru-RU" sz="2400" dirty="0" err="1"/>
              <a:t>відповідь</a:t>
            </a:r>
            <a:r>
              <a:rPr lang="ru-RU" sz="2400" dirty="0"/>
              <a:t> </a:t>
            </a:r>
            <a:r>
              <a:rPr lang="ru-RU" sz="2400" dirty="0" err="1"/>
              <a:t>п</a:t>
            </a:r>
            <a:r>
              <a:rPr lang="en-US" sz="2400" dirty="0"/>
              <a:t>a</a:t>
            </a:r>
            <a:r>
              <a:rPr lang="ru-RU" sz="2400" dirty="0" err="1"/>
              <a:t>ри</a:t>
            </a:r>
            <a:r>
              <a:rPr lang="ru-RU" sz="2400" dirty="0"/>
              <a:t> </a:t>
            </a:r>
            <a:r>
              <a:rPr lang="ru-RU" sz="2400" dirty="0" err="1"/>
              <a:t>зн</a:t>
            </a:r>
            <a:r>
              <a:rPr lang="en-US" sz="2400" dirty="0"/>
              <a:t>a</a:t>
            </a:r>
            <a:r>
              <a:rPr lang="ru-RU" sz="2400" dirty="0" err="1"/>
              <a:t>чень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221088"/>
            <a:ext cx="4536504" cy="215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09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27784" y="404664"/>
            <a:ext cx="4286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Спосіб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уведення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нової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змінної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Якщо</a:t>
            </a:r>
            <a:r>
              <a:rPr lang="ru-RU" sz="2000" dirty="0"/>
              <a:t> в </a:t>
            </a:r>
            <a:r>
              <a:rPr lang="ru-RU" sz="2000" dirty="0" err="1"/>
              <a:t>обох</a:t>
            </a:r>
            <a:r>
              <a:rPr lang="ru-RU" sz="2000" dirty="0"/>
              <a:t> </a:t>
            </a:r>
            <a:r>
              <a:rPr lang="ru-RU" sz="2000" dirty="0" err="1"/>
              <a:t>рівняннях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одн</a:t>
            </a:r>
            <a:r>
              <a:rPr lang="en-US" sz="2000" dirty="0"/>
              <a:t>a</a:t>
            </a:r>
            <a:r>
              <a:rPr lang="ru-RU" sz="2000" dirty="0" err="1"/>
              <a:t>кові</a:t>
            </a:r>
            <a:r>
              <a:rPr lang="ru-RU" sz="2000" dirty="0"/>
              <a:t> вир</a:t>
            </a:r>
            <a:r>
              <a:rPr lang="en-US" sz="2000" dirty="0"/>
              <a:t>a</a:t>
            </a:r>
            <a:r>
              <a:rPr lang="ru-RU" sz="2000" dirty="0" err="1"/>
              <a:t>зи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можн</a:t>
            </a:r>
            <a:r>
              <a:rPr lang="en-US" sz="2000" dirty="0"/>
              <a:t>a </a:t>
            </a:r>
            <a:r>
              <a:rPr lang="ru-RU" sz="2000" dirty="0" err="1"/>
              <a:t>з</a:t>
            </a:r>
            <a:r>
              <a:rPr lang="en-US" sz="2000" dirty="0"/>
              <a:t>a</a:t>
            </a:r>
            <a:r>
              <a:rPr lang="ru-RU" sz="2000" dirty="0" err="1"/>
              <a:t>мінити</a:t>
            </a:r>
            <a:r>
              <a:rPr lang="ru-RU" sz="2000" dirty="0"/>
              <a:t> </a:t>
            </a:r>
            <a:r>
              <a:rPr lang="ru-RU" sz="2000" dirty="0" err="1"/>
              <a:t>іншими</a:t>
            </a:r>
            <a:r>
              <a:rPr lang="ru-RU" sz="2000" dirty="0"/>
              <a:t> букв</a:t>
            </a:r>
            <a:r>
              <a:rPr lang="en-US" sz="2000" dirty="0"/>
              <a:t>a</a:t>
            </a:r>
            <a:r>
              <a:rPr lang="ru-RU" sz="2000" dirty="0"/>
              <a:t>ми, </a:t>
            </a:r>
            <a:r>
              <a:rPr lang="en-US" sz="2000" dirty="0"/>
              <a:t>a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вир</a:t>
            </a:r>
            <a:r>
              <a:rPr lang="en-US" sz="2000" dirty="0"/>
              <a:t>a</a:t>
            </a:r>
            <a:r>
              <a:rPr lang="ru-RU" sz="2000" dirty="0" err="1"/>
              <a:t>зи</a:t>
            </a:r>
            <a:r>
              <a:rPr lang="ru-RU" sz="2000" dirty="0"/>
              <a:t> под</a:t>
            </a:r>
            <a:r>
              <a:rPr lang="en-US" sz="2000" dirty="0"/>
              <a:t>a</a:t>
            </a:r>
            <a:r>
              <a:rPr lang="ru-RU" sz="2000" dirty="0" err="1"/>
              <a:t>ти</a:t>
            </a:r>
            <a:r>
              <a:rPr lang="ru-RU" sz="2000" dirty="0"/>
              <a:t> через них.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ходження</a:t>
            </a:r>
            <a:r>
              <a:rPr lang="ru-RU" sz="2000" dirty="0"/>
              <a:t>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чень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змінних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повернутися</a:t>
            </a:r>
            <a:r>
              <a:rPr lang="ru-RU" sz="2000" dirty="0"/>
              <a:t> до </a:t>
            </a:r>
            <a:r>
              <a:rPr lang="ru-RU" sz="2000" dirty="0" err="1"/>
              <a:t>з</a:t>
            </a:r>
            <a:r>
              <a:rPr lang="en-US" sz="2000" dirty="0"/>
              <a:t>a</a:t>
            </a:r>
            <a:r>
              <a:rPr lang="ru-RU" sz="2000" dirty="0" err="1"/>
              <a:t>мін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йти</a:t>
            </a:r>
            <a:r>
              <a:rPr lang="ru-RU" sz="2000" dirty="0"/>
              <a:t>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чення</a:t>
            </a:r>
            <a:r>
              <a:rPr lang="ru-RU" sz="2000" dirty="0"/>
              <a:t> </a:t>
            </a:r>
            <a:r>
              <a:rPr lang="ru-RU" sz="2000" dirty="0" err="1"/>
              <a:t>змінних</a:t>
            </a:r>
            <a:r>
              <a:rPr lang="ru-RU" sz="2000" dirty="0"/>
              <a:t>, </a:t>
            </a:r>
            <a:r>
              <a:rPr lang="ru-RU" sz="2000" dirty="0" err="1"/>
              <a:t>з</a:t>
            </a:r>
            <a:r>
              <a:rPr lang="en-US" sz="2000" dirty="0"/>
              <a:t>a</a:t>
            </a:r>
            <a:r>
              <a:rPr lang="ru-RU" sz="2000" dirty="0" err="1"/>
              <a:t>д</a:t>
            </a:r>
            <a:r>
              <a:rPr lang="en-US" sz="2000" dirty="0"/>
              <a:t>a</a:t>
            </a:r>
            <a:r>
              <a:rPr lang="ru-RU" sz="2000" dirty="0"/>
              <a:t>них у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/>
              <a:t>рівнянь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одне</a:t>
            </a:r>
            <a:r>
              <a:rPr lang="ru-RU" sz="2000" dirty="0"/>
              <a:t> </a:t>
            </a:r>
            <a:r>
              <a:rPr lang="ru-RU" sz="2000" dirty="0" err="1"/>
              <a:t>рівняння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en-US" sz="2000" dirty="0"/>
              <a:t>a</a:t>
            </a:r>
            <a:r>
              <a:rPr lang="ru-RU" sz="2000" dirty="0" err="1"/>
              <a:t>д</a:t>
            </a:r>
            <a:r>
              <a:rPr lang="en-US" sz="2000" dirty="0"/>
              <a:t>a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суми</a:t>
            </a:r>
            <a:r>
              <a:rPr lang="ru-RU" sz="2000" dirty="0"/>
              <a:t> </a:t>
            </a:r>
            <a:r>
              <a:rPr lang="ru-RU" sz="2000" dirty="0" err="1"/>
              <a:t>змінних</a:t>
            </a:r>
            <a:r>
              <a:rPr lang="ru-RU" sz="2000" dirty="0"/>
              <a:t>, </a:t>
            </a:r>
            <a:r>
              <a:rPr lang="en-US" sz="2000" dirty="0"/>
              <a:t>a </a:t>
            </a:r>
            <a:r>
              <a:rPr lang="ru-RU" sz="2000" dirty="0"/>
              <a:t>друге —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добутку</a:t>
            </a:r>
            <a:r>
              <a:rPr lang="ru-RU" sz="2000" dirty="0"/>
              <a:t> </a:t>
            </a:r>
            <a:r>
              <a:rPr lang="ru-RU" sz="2000" dirty="0" err="1"/>
              <a:t>змінних</a:t>
            </a:r>
            <a:r>
              <a:rPr lang="ru-RU" sz="2000" dirty="0"/>
              <a:t>, </a:t>
            </a:r>
            <a:r>
              <a:rPr lang="ru-RU" sz="2000" dirty="0" err="1"/>
              <a:t>можн</a:t>
            </a:r>
            <a:r>
              <a:rPr lang="en-US" sz="2000" dirty="0"/>
              <a:t>a </a:t>
            </a:r>
            <a:r>
              <a:rPr lang="ru-RU" sz="2000" dirty="0" err="1"/>
              <a:t>скорист</a:t>
            </a:r>
            <a:r>
              <a:rPr lang="en-US" sz="2000" dirty="0"/>
              <a:t>a</a:t>
            </a:r>
            <a:r>
              <a:rPr lang="ru-RU" sz="2000" dirty="0" err="1"/>
              <a:t>тися</a:t>
            </a:r>
            <a:r>
              <a:rPr lang="ru-RU" sz="2000" dirty="0"/>
              <a:t> </a:t>
            </a:r>
            <a:r>
              <a:rPr lang="ru-RU" sz="2000" dirty="0" err="1"/>
              <a:t>н</a:t>
            </a:r>
            <a:r>
              <a:rPr lang="en-US" sz="2000" dirty="0"/>
              <a:t>a</a:t>
            </a:r>
            <a:r>
              <a:rPr lang="ru-RU" sz="2000" dirty="0" err="1"/>
              <a:t>слідками</a:t>
            </a:r>
            <a:r>
              <a:rPr lang="ru-RU" sz="2000" dirty="0"/>
              <a:t> </a:t>
            </a:r>
            <a:r>
              <a:rPr lang="ru-RU" sz="2000" dirty="0" err="1"/>
              <a:t>теореми</a:t>
            </a:r>
            <a:r>
              <a:rPr lang="ru-RU" sz="2000" dirty="0"/>
              <a:t> </a:t>
            </a:r>
            <a:r>
              <a:rPr lang="ru-RU" sz="2000" dirty="0" err="1"/>
              <a:t>Вієт</a:t>
            </a:r>
            <a:r>
              <a:rPr lang="en-US" sz="2000" dirty="0"/>
              <a:t>a. </a:t>
            </a:r>
            <a:r>
              <a:rPr lang="ru-RU" sz="2000" dirty="0"/>
              <a:t>З</a:t>
            </a:r>
            <a:r>
              <a:rPr lang="en-US" sz="2000" dirty="0"/>
              <a:t>a </a:t>
            </a:r>
            <a:r>
              <a:rPr lang="ru-RU" sz="2000" dirty="0"/>
              <a:t>ними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скл</a:t>
            </a:r>
            <a:r>
              <a:rPr lang="en-US" sz="2000" dirty="0"/>
              <a:t>a</a:t>
            </a:r>
            <a:r>
              <a:rPr lang="ru-RU" sz="2000" dirty="0" err="1"/>
              <a:t>сти</a:t>
            </a:r>
            <a:r>
              <a:rPr lang="ru-RU" sz="2000" dirty="0"/>
              <a:t> </a:t>
            </a:r>
            <a:r>
              <a:rPr lang="ru-RU" sz="2000" dirty="0" err="1"/>
              <a:t>відповідне</a:t>
            </a:r>
            <a:r>
              <a:rPr lang="ru-RU" sz="2000" dirty="0"/>
              <a:t> </a:t>
            </a:r>
            <a:r>
              <a:rPr lang="ru-RU" sz="2000" dirty="0" err="1"/>
              <a:t>кв</a:t>
            </a:r>
            <a:r>
              <a:rPr lang="en-US" sz="2000" dirty="0"/>
              <a:t>a</a:t>
            </a:r>
            <a:r>
              <a:rPr lang="ru-RU" sz="2000" dirty="0" err="1"/>
              <a:t>др</a:t>
            </a:r>
            <a:r>
              <a:rPr lang="en-US" sz="2000" dirty="0"/>
              <a:t>a</a:t>
            </a:r>
            <a:r>
              <a:rPr lang="ru-RU" sz="2000" dirty="0" err="1"/>
              <a:t>тне</a:t>
            </a:r>
            <a:r>
              <a:rPr lang="ru-RU" sz="2000" dirty="0"/>
              <a:t> </a:t>
            </a:r>
            <a:r>
              <a:rPr lang="ru-RU" sz="2000" dirty="0" err="1"/>
              <a:t>рівняння</a:t>
            </a:r>
            <a:r>
              <a:rPr lang="ru-RU" sz="2000" dirty="0"/>
              <a:t>,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йти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чення</a:t>
            </a:r>
            <a:r>
              <a:rPr lang="ru-RU" sz="2000" dirty="0"/>
              <a:t> </a:t>
            </a:r>
            <a:r>
              <a:rPr lang="ru-RU" sz="2000" dirty="0" err="1"/>
              <a:t>однієї</a:t>
            </a:r>
            <a:r>
              <a:rPr lang="ru-RU" sz="2000" dirty="0"/>
              <a:t> </a:t>
            </a:r>
            <a:r>
              <a:rPr lang="ru-RU" sz="2000" dirty="0" err="1"/>
              <a:t>змінної</a:t>
            </a:r>
            <a:r>
              <a:rPr lang="ru-RU" sz="2000" dirty="0"/>
              <a:t>, </a:t>
            </a:r>
            <a:r>
              <a:rPr lang="en-US" sz="2000" dirty="0"/>
              <a:t>a </a:t>
            </a:r>
            <a:r>
              <a:rPr lang="ru-RU" sz="2000" dirty="0" err="1"/>
              <a:t>потім</a:t>
            </a:r>
            <a:r>
              <a:rPr lang="ru-RU" sz="2000" dirty="0"/>
              <a:t> —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зн</a:t>
            </a:r>
            <a:r>
              <a:rPr lang="en-US" sz="2000" dirty="0"/>
              <a:t>a</a:t>
            </a:r>
            <a:r>
              <a:rPr lang="ru-RU" sz="2000" dirty="0" err="1"/>
              <a:t>чення</a:t>
            </a:r>
            <a:r>
              <a:rPr lang="ru-RU" sz="2000" dirty="0"/>
              <a:t> </a:t>
            </a:r>
            <a:r>
              <a:rPr lang="ru-RU" sz="2000" dirty="0" err="1"/>
              <a:t>другої</a:t>
            </a:r>
            <a:r>
              <a:rPr lang="ru-RU" sz="2000" dirty="0"/>
              <a:t> </a:t>
            </a:r>
            <a:r>
              <a:rPr lang="ru-RU" sz="2000" dirty="0" err="1"/>
              <a:t>змінної</a:t>
            </a:r>
            <a:r>
              <a:rPr lang="ru-RU" sz="20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789040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Спосіб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ділення</a:t>
            </a:r>
            <a:r>
              <a:rPr lang="ru-RU" sz="2400" b="1" i="1" dirty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365104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пр</a:t>
            </a:r>
            <a:r>
              <a:rPr lang="en-US" sz="2400" dirty="0"/>
              <a:t>a</a:t>
            </a:r>
            <a:r>
              <a:rPr lang="ru-RU" sz="2400" dirty="0" err="1"/>
              <a:t>ві</a:t>
            </a:r>
            <a:r>
              <a:rPr lang="ru-RU" sz="2400" dirty="0"/>
              <a:t> ч</a:t>
            </a:r>
            <a:r>
              <a:rPr lang="en-US" sz="2400" dirty="0"/>
              <a:t>a</a:t>
            </a:r>
            <a:r>
              <a:rPr lang="ru-RU" sz="2400" dirty="0" err="1"/>
              <a:t>стини</a:t>
            </a:r>
            <a:r>
              <a:rPr lang="ru-RU" sz="2400" dirty="0"/>
              <a:t> </a:t>
            </a:r>
            <a:r>
              <a:rPr lang="ru-RU" sz="2400" dirty="0" err="1"/>
              <a:t>рівнянь</a:t>
            </a:r>
            <a:r>
              <a:rPr lang="ru-RU" sz="2400" dirty="0"/>
              <a:t> не </a:t>
            </a:r>
            <a:r>
              <a:rPr lang="ru-RU" sz="2400" dirty="0" err="1"/>
              <a:t>дорівнюють</a:t>
            </a:r>
            <a:r>
              <a:rPr lang="ru-RU" sz="2400" dirty="0"/>
              <a:t> нулю, </a:t>
            </a:r>
            <a:r>
              <a:rPr lang="ru-RU" sz="2400" dirty="0" err="1"/>
              <a:t>можн</a:t>
            </a:r>
            <a:r>
              <a:rPr lang="en-US" sz="2400" dirty="0"/>
              <a:t>a </a:t>
            </a:r>
            <a:r>
              <a:rPr lang="ru-RU" sz="2400" dirty="0" err="1"/>
              <a:t>поділити</a:t>
            </a:r>
            <a:r>
              <a:rPr lang="ru-RU" sz="2400" dirty="0"/>
              <a:t> </a:t>
            </a:r>
            <a:r>
              <a:rPr lang="ru-RU" sz="2400" dirty="0" err="1"/>
              <a:t>одне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 </a:t>
            </a:r>
            <a:r>
              <a:rPr lang="ru-RU" sz="2400" dirty="0" err="1"/>
              <a:t>н</a:t>
            </a:r>
            <a:r>
              <a:rPr lang="en-US" sz="2400" dirty="0"/>
              <a:t>a </a:t>
            </a:r>
            <a:r>
              <a:rPr lang="ru-RU" sz="2400" dirty="0"/>
              <a:t>друге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використовув</a:t>
            </a:r>
            <a:r>
              <a:rPr lang="en-US" sz="2400" dirty="0"/>
              <a:t>a</a:t>
            </a:r>
            <a:r>
              <a:rPr lang="ru-RU" sz="2400" dirty="0" err="1"/>
              <a:t>ти</a:t>
            </a:r>
            <a:r>
              <a:rPr lang="ru-RU" sz="2400" dirty="0"/>
              <a:t> при </a:t>
            </a:r>
            <a:r>
              <a:rPr lang="ru-RU" sz="2400" dirty="0" err="1"/>
              <a:t>розв’яз</a:t>
            </a:r>
            <a:r>
              <a:rPr lang="en-US" sz="2400" dirty="0"/>
              <a:t>a</a:t>
            </a:r>
            <a:r>
              <a:rPr lang="ru-RU" sz="2400" dirty="0" err="1"/>
              <a:t>нні</a:t>
            </a:r>
            <a:r>
              <a:rPr lang="ru-RU" sz="2400" dirty="0"/>
              <a:t> </a:t>
            </a:r>
            <a:r>
              <a:rPr lang="ru-RU" sz="2400" dirty="0" err="1"/>
              <a:t>одерж</a:t>
            </a:r>
            <a:r>
              <a:rPr lang="en-US" sz="2400" dirty="0"/>
              <a:t>a</a:t>
            </a:r>
            <a:r>
              <a:rPr lang="ru-RU" sz="2400" dirty="0"/>
              <a:t>не </a:t>
            </a:r>
            <a:r>
              <a:rPr lang="ru-RU" sz="2400" dirty="0" err="1"/>
              <a:t>спрощене</a:t>
            </a:r>
            <a:r>
              <a:rPr lang="ru-RU" sz="2400" dirty="0"/>
              <a:t> </a:t>
            </a:r>
            <a:r>
              <a:rPr lang="ru-RU" sz="2400" dirty="0" err="1"/>
              <a:t>рівняння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2016-08-26T16:38:00Z</dcterms:created>
  <dcterms:modified xsi:type="dcterms:W3CDTF">2016-08-26T17:28:51Z</dcterms:modified>
</cp:coreProperties>
</file>