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9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2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7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6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7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6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0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4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4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6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1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8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7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5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1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1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7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8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7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4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7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0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0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4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4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9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3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4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1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0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4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8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3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uk.wikipedia.org/wiki/%D0%A4%D0%B0%D0%B9%D0%BB:%D0%A1%D1%96%D1%80%D0%BA%D0%B0_%D1%81%D0%B0%D0%BC%D0%BE%D1%80%D0%BE%D0%B4%D0%BD%D0%B0.jpg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uk.wikipedia.org/wiki/%D0%A4%D0%B0%D0%B9%D0%BB:SulphurCrystal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uk.wikipedia.org/wiki/%D0%A4%D0%B0%D0%B9%D0%BB:Soufresicile2.jpg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uk.wikipedia.org/wiki/%D0%A4%D0%B0%D0%B9%D0%BB:Crystal_Caves_4.jpg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A4%D0%B0%D0%B9%D0%BB:Sale_02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jpeg"/><Relationship Id="rId5" Type="http://schemas.openxmlformats.org/officeDocument/2006/relationships/hyperlink" Target="http://uk.wikipedia.org/wiki/%D0%A4%D0%B0%D0%B9%D0%BB:Apatite_Canada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04800" y="27432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black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black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black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latin typeface="Verdana" pitchFamily="34" charset="0"/>
              </a:rPr>
              <a:t>                                                                 </a:t>
            </a: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9220" name="Picture 10" descr="http://upload.wikimedia.org/wikipedia/uk/thumb/1/1c/%D0%A1%D1%96%D1%80%D0%BA%D0%B0_%D1%81%D0%B0%D0%BC%D0%BE%D1%80%D0%BE%D0%B4%D0%BD%D0%B0.jpg/220px-%D0%A1%D1%96%D1%80%D0%BA%D0%B0_%D1%81%D0%B0%D0%BC%D0%BE%D1%80%D0%BE%D0%B4%D0%BD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http://upload.wikimedia.org/wikipedia/commons/thumb/e/e4/Soufresicile2.jpg/220px-Soufresicile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http://upload.wikimedia.org/wikipedia/commons/thumb/0/03/SulphurCrystal.jpg/220px-SulphurCrysta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625475"/>
            <a:ext cx="2095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13"/>
          <p:cNvSpPr>
            <a:spLocks noChangeArrowheads="1"/>
          </p:cNvSpPr>
          <p:nvPr/>
        </p:nvSpPr>
        <p:spPr bwMode="auto">
          <a:xfrm>
            <a:off x="1295400" y="6248400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smtClean="0">
                <a:solidFill>
                  <a:prstClr val="black"/>
                </a:solidFill>
                <a:latin typeface="Verdana" pitchFamily="34" charset="0"/>
              </a:rPr>
              <a:t>Калійний кар'єр Калуша</a:t>
            </a:r>
            <a:endParaRPr lang="ru-RU" sz="240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48" name="Прямоугольник 10"/>
          <p:cNvSpPr>
            <a:spLocks noChangeArrowheads="1"/>
          </p:cNvSpPr>
          <p:nvPr/>
        </p:nvSpPr>
        <p:spPr bwMode="auto">
          <a:xfrm>
            <a:off x="228600" y="27432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000" b="1" smtClean="0">
                <a:solidFill>
                  <a:prstClr val="black"/>
                </a:solidFill>
                <a:latin typeface="Verdana" pitchFamily="34" charset="0"/>
              </a:rPr>
              <a:t>Передкарпаття                сірка – Яворів, Новий Розділ</a:t>
            </a:r>
          </a:p>
        </p:txBody>
      </p:sp>
      <p:pic>
        <p:nvPicPr>
          <p:cNvPr id="9225" name="Picture 2" descr="Територію калійного кар`єру перетворять на бальнеологічний курор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http://eco-ua.org/articles/img/124988858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Прямоугольник 16"/>
          <p:cNvSpPr>
            <a:spLocks noChangeArrowheads="1"/>
          </p:cNvSpPr>
          <p:nvPr/>
        </p:nvSpPr>
        <p:spPr bwMode="auto">
          <a:xfrm>
            <a:off x="3733800" y="3244850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prstClr val="black"/>
                </a:solidFill>
                <a:latin typeface="Verdana" pitchFamily="34" charset="0"/>
              </a:rPr>
              <a:t>калійна сіль – Калуш, Стебник</a:t>
            </a:r>
            <a:endParaRPr lang="ru-RU" sz="2000" b="1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52" name="Прямоугольник 11"/>
          <p:cNvSpPr>
            <a:spLocks noChangeArrowheads="1"/>
          </p:cNvSpPr>
          <p:nvPr/>
        </p:nvSpPr>
        <p:spPr bwMode="auto">
          <a:xfrm>
            <a:off x="457200" y="0"/>
            <a:ext cx="8382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2800" b="1" smtClean="0">
                <a:solidFill>
                  <a:prstClr val="black"/>
                </a:solidFill>
                <a:latin typeface="Verdana" pitchFamily="34" charset="0"/>
              </a:rPr>
              <a:t>Гірничо-хімічна промисловість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2800" b="1" smtClean="0">
                <a:solidFill>
                  <a:prstClr val="black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054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686800" cy="609600"/>
          </a:xfrm>
        </p:spPr>
        <p:txBody>
          <a:bodyPr/>
          <a:lstStyle/>
          <a:p>
            <a:pPr algn="l"/>
            <a:r>
              <a:rPr lang="ru-RU" sz="2400" b="1" smtClean="0">
                <a:effectLst/>
              </a:rPr>
              <a:t>    </a:t>
            </a:r>
            <a:r>
              <a:rPr lang="ru-RU" sz="2400" smtClean="0">
                <a:effectLst/>
              </a:rPr>
              <a:t>Кристали кам'яної солі               Сіль кухонна кам'яна </a:t>
            </a:r>
            <a:r>
              <a:rPr lang="ru-RU" sz="2800" smtClean="0">
                <a:effectLst/>
              </a:rPr>
              <a:t/>
            </a:r>
            <a:br>
              <a:rPr lang="ru-RU" sz="2800" smtClean="0">
                <a:effectLst/>
              </a:rPr>
            </a:br>
            <a:endParaRPr lang="ru-RU" sz="2800" smtClean="0">
              <a:effectLst/>
            </a:endParaRPr>
          </a:p>
        </p:txBody>
      </p:sp>
      <p:pic>
        <p:nvPicPr>
          <p:cNvPr id="11267" name="Picture 16" descr="http://upload.wikimedia.org/wikipedia/commons/thumb/c/c3/Crystal_Caves_4.jpg/150px-Crystal_Caves_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64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8" descr="http://upload.wikimedia.org/wikipedia/uk/thumb/3/34/Sale_024.jpg/200px-Sale_02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304800" y="2057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                     </a:t>
            </a:r>
          </a:p>
        </p:txBody>
      </p:sp>
      <p:sp>
        <p:nvSpPr>
          <p:cNvPr id="11270" name="Прямоугольник 10"/>
          <p:cNvSpPr>
            <a:spLocks noChangeArrowheads="1"/>
          </p:cNvSpPr>
          <p:nvPr/>
        </p:nvSpPr>
        <p:spPr bwMode="auto">
          <a:xfrm>
            <a:off x="304800" y="0"/>
            <a:ext cx="883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prstClr val="black"/>
                </a:solidFill>
                <a:latin typeface="Verdana" pitchFamily="34" charset="0"/>
              </a:rPr>
              <a:t>кам'яна сіль</a:t>
            </a:r>
            <a:endParaRPr lang="uk-UA" sz="2000" b="1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prstClr val="black"/>
                </a:solidFill>
                <a:latin typeface="Verdana" pitchFamily="34" charset="0"/>
              </a:rPr>
              <a:t>Закарпаття        </a:t>
            </a:r>
            <a:r>
              <a:rPr lang="uk-UA" sz="2000" b="1" smtClean="0">
                <a:solidFill>
                  <a:prstClr val="black"/>
                </a:solidFill>
                <a:latin typeface="Arial" charset="0"/>
              </a:rPr>
              <a:t>                                   </a:t>
            </a:r>
            <a:r>
              <a:rPr lang="uk-UA" sz="2000" b="1" smtClean="0">
                <a:solidFill>
                  <a:prstClr val="black"/>
                </a:solidFill>
                <a:latin typeface="Verdana" pitchFamily="34" charset="0"/>
              </a:rPr>
              <a:t> Солотвино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prstClr val="black"/>
                </a:solidFill>
                <a:latin typeface="Verdana" pitchFamily="34" charset="0"/>
              </a:rPr>
              <a:t>Донбас                                            Артемівськ, Слов'янськ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prstClr val="black"/>
                </a:solidFill>
                <a:latin typeface="Verdana" pitchFamily="34" charset="0"/>
              </a:rPr>
              <a:t>Південь України                             Сиваш </a:t>
            </a:r>
            <a:endParaRPr lang="ru-RU" sz="2000" b="1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1271" name="Рисунок 11" descr="http://www.ukrmap.kiev.ua/program2010/g8/g8_18_files/image0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4038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Прямоугольник 12"/>
          <p:cNvSpPr>
            <a:spLocks noChangeArrowheads="1"/>
          </p:cNvSpPr>
          <p:nvPr/>
        </p:nvSpPr>
        <p:spPr bwMode="auto">
          <a:xfrm rot="10800000" flipV="1">
            <a:off x="457200" y="6202363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Verdana" pitchFamily="34" charset="0"/>
              </a:rPr>
              <a:t>Виходи кам'яної солі на поверхню, смт Солотвино</a:t>
            </a:r>
          </a:p>
        </p:txBody>
      </p:sp>
      <p:pic>
        <p:nvPicPr>
          <p:cNvPr id="11273" name="Рисунок 13" descr="19 ш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471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33400"/>
            <a:ext cx="8229600" cy="46038"/>
          </a:xfrm>
        </p:spPr>
        <p:txBody>
          <a:bodyPr/>
          <a:lstStyle/>
          <a:p>
            <a:pPr algn="l">
              <a:defRPr/>
            </a:pPr>
            <a:r>
              <a:rPr lang="uk-UA" sz="3200" b="1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Соляна шахта в селищі Солотвино</a:t>
            </a:r>
            <a:r>
              <a:rPr lang="uk-UA" dirty="0" smtClean="0">
                <a:solidFill>
                  <a:schemeClr val="tx1"/>
                </a:solidFill>
                <a:effectLst/>
                <a:latin typeface="Verdana" pitchFamily="34" charset="0"/>
              </a:rPr>
              <a:t/>
            </a:r>
            <a:br>
              <a:rPr lang="uk-UA" dirty="0" smtClean="0">
                <a:solidFill>
                  <a:schemeClr val="tx1"/>
                </a:solidFill>
                <a:effectLst/>
                <a:latin typeface="Verdana" pitchFamily="34" charset="0"/>
              </a:rPr>
            </a:br>
            <a:endParaRPr lang="ru-RU" dirty="0"/>
          </a:p>
        </p:txBody>
      </p:sp>
      <p:pic>
        <p:nvPicPr>
          <p:cNvPr id="12291" name="Рисунок 2" descr="18 солот шах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6"/>
          <a:stretch>
            <a:fillRect/>
          </a:stretch>
        </p:blipFill>
        <p:spPr bwMode="auto">
          <a:xfrm>
            <a:off x="304800" y="609600"/>
            <a:ext cx="510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4" descr="20 соло оз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5638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 rot="10800000" flipV="1">
            <a:off x="304800" y="5894388"/>
            <a:ext cx="6234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Провальне озеро</a:t>
            </a:r>
            <a:endParaRPr lang="uk-UA" sz="2800" b="1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65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www.ukrmap.kiev.ua/program2010/g8/g8_18_files/image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80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just">
              <a:defRPr/>
            </a:pPr>
            <a:r>
              <a:rPr lang="uk-UA" sz="2400" b="1" dirty="0" smtClean="0">
                <a:latin typeface="+mn-lt"/>
              </a:rPr>
              <a:t>Фосфорити – м. Ізюм </a:t>
            </a:r>
            <a:r>
              <a:rPr lang="uk-UA" sz="2400" dirty="0" smtClean="0">
                <a:latin typeface="+mn-lt"/>
              </a:rPr>
              <a:t>Харківська обл.</a:t>
            </a:r>
            <a:br>
              <a:rPr lang="uk-UA" sz="2400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>                             </a:t>
            </a:r>
            <a:r>
              <a:rPr lang="uk-UA" sz="2400" b="1" dirty="0" smtClean="0">
                <a:latin typeface="+mn-lt"/>
              </a:rPr>
              <a:t>М. Кролевець </a:t>
            </a:r>
            <a:r>
              <a:rPr lang="uk-UA" sz="2400" dirty="0" smtClean="0">
                <a:latin typeface="+mn-lt"/>
              </a:rPr>
              <a:t>Сумська обл.</a:t>
            </a:r>
            <a:endParaRPr lang="ru-RU" sz="2400" b="1" dirty="0">
              <a:latin typeface="+mn-lt"/>
            </a:endParaRPr>
          </a:p>
        </p:txBody>
      </p:sp>
      <p:pic>
        <p:nvPicPr>
          <p:cNvPr id="13316" name="Picture 2" descr="http://www.experts.in.ua/regions/mineral_voly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school.xvatit.com/images/b/b5/Priroda5_27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Apatite Canad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 rot="10800000" flipV="1">
            <a:off x="-1588" y="5956300"/>
            <a:ext cx="8535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prstClr val="black"/>
                </a:solidFill>
                <a:latin typeface="Verdana" pitchFamily="34" charset="0"/>
              </a:rPr>
              <a:t>Апатити </a:t>
            </a:r>
            <a:endParaRPr lang="uk-UA" smtClean="0">
              <a:solidFill>
                <a:prstClr val="black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Verdana" pitchFamily="34" charset="0"/>
              </a:rPr>
              <a:t>Запорізька, Харківська, Чернігівська, І</a:t>
            </a:r>
            <a:r>
              <a:rPr lang="uk-UA" smtClean="0">
                <a:solidFill>
                  <a:prstClr val="black"/>
                </a:solidFill>
                <a:latin typeface="Arial" charset="0"/>
              </a:rPr>
              <a:t>вано-</a:t>
            </a:r>
            <a:r>
              <a:rPr lang="uk-UA" smtClean="0">
                <a:solidFill>
                  <a:prstClr val="black"/>
                </a:solidFill>
                <a:latin typeface="Verdana" pitchFamily="34" charset="0"/>
              </a:rPr>
              <a:t>Франківська обл. </a:t>
            </a: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72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Тема Office</vt:lpstr>
      <vt:lpstr>Воздушный поток</vt:lpstr>
      <vt:lpstr>1_Воздушный поток</vt:lpstr>
      <vt:lpstr>2_Воздушный поток</vt:lpstr>
      <vt:lpstr>3_Воздушный поток</vt:lpstr>
      <vt:lpstr> </vt:lpstr>
      <vt:lpstr>    Кристали кам'яної солі               Сіль кухонна кам'яна  </vt:lpstr>
      <vt:lpstr>Соляна шахта в селищі Солотвино </vt:lpstr>
      <vt:lpstr>Фосфорити – м. Ізюм Харківська обл.                              М. Кролевець Сумська обл.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Светлана В.</cp:lastModifiedBy>
  <cp:revision>1</cp:revision>
  <dcterms:modified xsi:type="dcterms:W3CDTF">2013-04-26T08:29:41Z</dcterms:modified>
</cp:coreProperties>
</file>