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3240360" cy="1008112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 smtClean="0">
                <a:latin typeface="Century Schoolbook" pitchFamily="18" charset="0"/>
              </a:rPr>
              <a:t>Сирота Оксана Валентинівна</a:t>
            </a:r>
            <a:endParaRPr lang="ru-RU" sz="2800" i="1" dirty="0">
              <a:latin typeface="Century Schoolbook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828785"/>
            <a:ext cx="2736304" cy="2179320"/>
          </a:xfrm>
        </p:spPr>
        <p:txBody>
          <a:bodyPr>
            <a:normAutofit/>
          </a:bodyPr>
          <a:lstStyle/>
          <a:p>
            <a:pPr algn="ctr"/>
            <a:r>
              <a:rPr lang="uk-UA" sz="1600" b="1" i="1" dirty="0" smtClean="0">
                <a:latin typeface="Century Schoolbook" pitchFamily="18" charset="0"/>
              </a:rPr>
              <a:t>Вчитель математики Високівської  ЗОШ І-ІІІ ступенів Михайлівського району Запорізької області</a:t>
            </a:r>
            <a:endParaRPr lang="ru-RU" sz="1600" b="1" i="1" dirty="0">
              <a:latin typeface="Century Schoolbook" pitchFamily="18" charset="0"/>
            </a:endParaRPr>
          </a:p>
        </p:txBody>
      </p:sp>
      <p:pic>
        <p:nvPicPr>
          <p:cNvPr id="5" name="Рисунок 4" descr="сканирование0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772" b="19772"/>
          <a:stretch>
            <a:fillRect/>
          </a:stretch>
        </p:blipFill>
        <p:spPr>
          <a:xfrm rot="420000">
            <a:off x="3255779" y="979946"/>
            <a:ext cx="5001721" cy="4703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7715200" cy="54006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i="1" dirty="0" smtClean="0"/>
              <a:t>1.1. </a:t>
            </a:r>
            <a:r>
              <a:rPr lang="uk-UA" b="1" i="1" dirty="0" smtClean="0"/>
              <a:t>Дата</a:t>
            </a:r>
            <a:r>
              <a:rPr lang="en-US" b="1" i="1" dirty="0" smtClean="0"/>
              <a:t> </a:t>
            </a:r>
            <a:r>
              <a:rPr lang="uk-UA" b="1" i="1" dirty="0" smtClean="0"/>
              <a:t>народження</a:t>
            </a:r>
            <a:r>
              <a:rPr lang="uk-UA" dirty="0" smtClean="0"/>
              <a:t>___</a:t>
            </a:r>
            <a:r>
              <a:rPr lang="uk-UA" b="1" u="sng" dirty="0" smtClean="0"/>
              <a:t>04.01.1979</a:t>
            </a:r>
            <a:r>
              <a:rPr lang="uk-UA" dirty="0" smtClean="0"/>
              <a:t>_______________</a:t>
            </a:r>
            <a:endParaRPr lang="ru-RU" dirty="0" smtClean="0"/>
          </a:p>
          <a:p>
            <a:r>
              <a:rPr lang="uk-UA" b="1" i="1" dirty="0" smtClean="0"/>
              <a:t>1.2.Освіта</a:t>
            </a:r>
            <a:r>
              <a:rPr lang="uk-UA" dirty="0" smtClean="0"/>
              <a:t>___</a:t>
            </a:r>
            <a:r>
              <a:rPr lang="uk-UA" b="1" u="sng" dirty="0" smtClean="0"/>
              <a:t>вища</a:t>
            </a:r>
            <a:r>
              <a:rPr lang="uk-UA" b="1" dirty="0" smtClean="0"/>
              <a:t>_</a:t>
            </a:r>
            <a:r>
              <a:rPr lang="uk-UA" dirty="0" smtClean="0"/>
              <a:t>____________________</a:t>
            </a:r>
            <a:endParaRPr lang="ru-RU" dirty="0" smtClean="0"/>
          </a:p>
          <a:p>
            <a:r>
              <a:rPr lang="uk-UA" b="1" i="1" dirty="0" smtClean="0"/>
              <a:t>1.3. Який навчальний заклад закінчив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______</a:t>
            </a:r>
            <a:r>
              <a:rPr lang="uk-UA" b="1" u="sng" dirty="0" smtClean="0"/>
              <a:t>Запорізький національний </a:t>
            </a:r>
            <a:r>
              <a:rPr lang="uk-UA" b="1" u="sng" dirty="0" err="1" smtClean="0"/>
              <a:t>університет</a:t>
            </a:r>
            <a:r>
              <a:rPr lang="uk-UA" dirty="0" err="1" smtClean="0"/>
              <a:t>____</a:t>
            </a:r>
            <a:endParaRPr lang="ru-RU" dirty="0" smtClean="0"/>
          </a:p>
          <a:p>
            <a:r>
              <a:rPr lang="uk-UA" b="1" i="1" dirty="0" smtClean="0"/>
              <a:t>1.4. Спеціальність за дипломом</a:t>
            </a:r>
            <a:endParaRPr lang="ru-RU" dirty="0" smtClean="0"/>
          </a:p>
          <a:p>
            <a:pPr>
              <a:buNone/>
            </a:pPr>
            <a:r>
              <a:rPr lang="uk-UA" dirty="0" err="1" smtClean="0"/>
              <a:t>_________________</a:t>
            </a:r>
            <a:r>
              <a:rPr lang="uk-UA" b="1" u="sng" dirty="0" err="1" smtClean="0"/>
              <a:t>математика</a:t>
            </a:r>
            <a:r>
              <a:rPr lang="uk-UA" b="1" dirty="0" err="1" smtClean="0"/>
              <a:t>__________________</a:t>
            </a:r>
            <a:r>
              <a:rPr lang="uk-UA" b="1" dirty="0" smtClean="0"/>
              <a:t>__</a:t>
            </a:r>
            <a:endParaRPr lang="ru-RU" dirty="0" smtClean="0"/>
          </a:p>
          <a:p>
            <a:r>
              <a:rPr lang="uk-UA" b="1" i="1" dirty="0" smtClean="0"/>
              <a:t>1.5. Кваліфікація  за  дипломом</a:t>
            </a:r>
            <a:endParaRPr lang="ru-RU" dirty="0" smtClean="0"/>
          </a:p>
          <a:p>
            <a:pPr>
              <a:buNone/>
            </a:pPr>
            <a:r>
              <a:rPr lang="uk-UA" dirty="0" err="1" smtClean="0"/>
              <a:t>______________</a:t>
            </a:r>
            <a:r>
              <a:rPr lang="uk-UA" b="1" u="sng" dirty="0" err="1" smtClean="0"/>
              <a:t>математик</a:t>
            </a:r>
            <a:r>
              <a:rPr lang="uk-UA" b="1" dirty="0" err="1" smtClean="0"/>
              <a:t>_</a:t>
            </a:r>
            <a:r>
              <a:rPr lang="uk-UA" dirty="0" err="1" smtClean="0"/>
              <a:t>_____________________</a:t>
            </a:r>
            <a:r>
              <a:rPr lang="uk-UA" dirty="0" smtClean="0"/>
              <a:t>__</a:t>
            </a:r>
            <a:endParaRPr lang="ru-RU" dirty="0" smtClean="0"/>
          </a:p>
          <a:p>
            <a:r>
              <a:rPr lang="uk-UA" b="1" i="1" dirty="0" smtClean="0"/>
              <a:t>1.6. Диплом:серія</a:t>
            </a:r>
            <a:r>
              <a:rPr lang="uk-UA" dirty="0" smtClean="0"/>
              <a:t>_</a:t>
            </a:r>
            <a:r>
              <a:rPr lang="uk-UA" b="1" u="sng" dirty="0" smtClean="0"/>
              <a:t>АР</a:t>
            </a:r>
            <a:r>
              <a:rPr lang="uk-UA" dirty="0" smtClean="0"/>
              <a:t>__</a:t>
            </a:r>
            <a:r>
              <a:rPr lang="uk-UA" b="1" i="1" dirty="0" smtClean="0"/>
              <a:t>№ </a:t>
            </a:r>
            <a:r>
              <a:rPr lang="uk-UA" dirty="0" smtClean="0"/>
              <a:t>___</a:t>
            </a:r>
            <a:r>
              <a:rPr lang="uk-UA" b="1" u="sng" dirty="0" smtClean="0"/>
              <a:t>32284852</a:t>
            </a:r>
            <a:r>
              <a:rPr lang="uk-UA" dirty="0" smtClean="0"/>
              <a:t>_____ ,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    дата  видачі</a:t>
            </a:r>
            <a:r>
              <a:rPr lang="uk-UA" dirty="0" smtClean="0"/>
              <a:t>___</a:t>
            </a:r>
            <a:r>
              <a:rPr lang="uk-UA" b="1" u="sng" dirty="0" smtClean="0"/>
              <a:t>30 червня 2007 р.</a:t>
            </a:r>
            <a:r>
              <a:rPr lang="uk-UA" dirty="0" smtClean="0"/>
              <a:t>___________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 Відомості про  учителя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Додаткові  відомості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219256" cy="5446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	</a:t>
            </a:r>
            <a:r>
              <a:rPr lang="uk-UA" b="1" dirty="0" smtClean="0">
                <a:latin typeface="Century Schoolbook" pitchFamily="18" charset="0"/>
              </a:rPr>
              <a:t>1. Відомості про стаж роботи станом на </a:t>
            </a:r>
            <a:r>
              <a:rPr lang="uk-UA" b="1" dirty="0" smtClean="0">
                <a:latin typeface="Century Schoolbook" pitchFamily="18" charset="0"/>
              </a:rPr>
              <a:t>01.09.2014</a:t>
            </a:r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uk-UA" b="1" dirty="0" smtClean="0">
                <a:latin typeface="Century Schoolbook" pitchFamily="18" charset="0"/>
              </a:rPr>
              <a:t>	   Загальний педагогічний стаж  </a:t>
            </a:r>
            <a:r>
              <a:rPr lang="uk-UA" u="sng" dirty="0" smtClean="0">
                <a:latin typeface="Century Schoolbook" pitchFamily="18" charset="0"/>
              </a:rPr>
              <a:t> </a:t>
            </a:r>
            <a:r>
              <a:rPr lang="uk-UA" u="sng" dirty="0" smtClean="0">
                <a:latin typeface="Century Schoolbook" pitchFamily="18" charset="0"/>
              </a:rPr>
              <a:t>   </a:t>
            </a:r>
            <a:r>
              <a:rPr lang="uk-UA" u="sng" dirty="0" smtClean="0">
                <a:latin typeface="Century Schoolbook" pitchFamily="18" charset="0"/>
              </a:rPr>
              <a:t>11 </a:t>
            </a:r>
            <a:r>
              <a:rPr lang="uk-UA" u="sng" dirty="0" smtClean="0">
                <a:latin typeface="Century Schoolbook" pitchFamily="18" charset="0"/>
              </a:rPr>
              <a:t>рокі</a:t>
            </a:r>
            <a:r>
              <a:rPr lang="uk-UA" u="sng" dirty="0" smtClean="0">
                <a:latin typeface="Century Schoolbook" pitchFamily="18" charset="0"/>
              </a:rPr>
              <a:t>в</a:t>
            </a:r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uk-UA" b="1" dirty="0" smtClean="0">
                <a:latin typeface="Century Schoolbook" pitchFamily="18" charset="0"/>
              </a:rPr>
              <a:t>	2. Посада </a:t>
            </a:r>
            <a:r>
              <a:rPr lang="uk-UA" u="sng" dirty="0" smtClean="0">
                <a:latin typeface="Century Schoolbook" pitchFamily="18" charset="0"/>
              </a:rPr>
              <a:t>вчитель </a:t>
            </a:r>
            <a:r>
              <a:rPr lang="uk-UA" u="sng" dirty="0" err="1" smtClean="0">
                <a:latin typeface="Century Schoolbook" pitchFamily="18" charset="0"/>
              </a:rPr>
              <a:t>математики___</a:t>
            </a:r>
            <a:r>
              <a:rPr lang="uk-UA" u="sng" dirty="0" smtClean="0">
                <a:latin typeface="Century Schoolbook" pitchFamily="18" charset="0"/>
              </a:rPr>
              <a:t>___________</a:t>
            </a:r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uk-UA" b="1" dirty="0" smtClean="0">
                <a:latin typeface="Century Schoolbook" pitchFamily="18" charset="0"/>
              </a:rPr>
              <a:t>	3. Які предмети викладає</a:t>
            </a:r>
            <a:r>
              <a:rPr lang="uk-UA" dirty="0" smtClean="0">
                <a:latin typeface="Century Schoolbook" pitchFamily="18" charset="0"/>
              </a:rPr>
              <a:t> </a:t>
            </a:r>
            <a:r>
              <a:rPr lang="uk-UA" u="sng" dirty="0" smtClean="0">
                <a:latin typeface="Century Schoolbook" pitchFamily="18" charset="0"/>
              </a:rPr>
              <a:t> математика, алгебра, </a:t>
            </a:r>
            <a:r>
              <a:rPr lang="uk-UA" u="sng" dirty="0" err="1" smtClean="0">
                <a:latin typeface="Century Schoolbook" pitchFamily="18" charset="0"/>
              </a:rPr>
              <a:t>геометрія___</a:t>
            </a:r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    </a:t>
            </a:r>
            <a:r>
              <a:rPr lang="uk-UA" b="1" dirty="0" smtClean="0">
                <a:latin typeface="Century Schoolbook" pitchFamily="18" charset="0"/>
              </a:rPr>
              <a:t>4. Проходження  атестації</a:t>
            </a:r>
          </a:p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       </a:t>
            </a:r>
            <a:r>
              <a:rPr lang="uk-UA" b="1" dirty="0" smtClean="0">
                <a:latin typeface="Century Schoolbook" pitchFamily="18" charset="0"/>
              </a:rPr>
              <a:t>Дата:  </a:t>
            </a:r>
            <a:r>
              <a:rPr lang="uk-UA" dirty="0" smtClean="0">
                <a:latin typeface="Century Schoolbook" pitchFamily="18" charset="0"/>
              </a:rPr>
              <a:t>06.04.2010р .</a:t>
            </a:r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ru-RU" b="1" dirty="0" smtClean="0">
                <a:latin typeface="Century Schoolbook" pitchFamily="18" charset="0"/>
              </a:rPr>
              <a:t>       </a:t>
            </a:r>
            <a:r>
              <a:rPr lang="uk-UA" b="1" dirty="0" smtClean="0">
                <a:latin typeface="Century Schoolbook" pitchFamily="18" charset="0"/>
              </a:rPr>
              <a:t>Результати атестації: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uk-UA" dirty="0" smtClean="0">
                <a:latin typeface="Century Schoolbook" pitchFamily="18" charset="0"/>
              </a:rPr>
              <a:t>Присвоїти кваліфікаційну категорію «Спеціаліст другої категорії» </a:t>
            </a:r>
            <a:endParaRPr lang="ru-RU" dirty="0" smtClean="0">
              <a:latin typeface="Century Schoolbook" pitchFamily="18" charset="0"/>
            </a:endParaRPr>
          </a:p>
          <a:p>
            <a:pPr>
              <a:buNone/>
            </a:pPr>
            <a:r>
              <a:rPr lang="uk-UA" b="1" dirty="0" smtClean="0">
                <a:latin typeface="Century Schoolbook" pitchFamily="18" charset="0"/>
              </a:rPr>
              <a:t> </a:t>
            </a:r>
            <a:r>
              <a:rPr lang="ru-RU" dirty="0" smtClean="0">
                <a:latin typeface="Century Schoolbook" pitchFamily="18" charset="0"/>
              </a:rPr>
              <a:t>	</a:t>
            </a:r>
          </a:p>
          <a:p>
            <a:endParaRPr lang="ru-RU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42065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/>
              <a:t>Нагороди</a:t>
            </a:r>
            <a:endParaRPr lang="ru-RU" sz="32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1196752"/>
          <a:ext cx="8136904" cy="3096344"/>
        </p:xfrm>
        <a:graphic>
          <a:graphicData uri="http://schemas.openxmlformats.org/drawingml/2006/table">
            <a:tbl>
              <a:tblPr/>
              <a:tblGrid>
                <a:gridCol w="1017113"/>
                <a:gridCol w="2760735"/>
                <a:gridCol w="4359056"/>
              </a:tblGrid>
              <a:tr h="247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Форма, орган видачі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b="1" dirty="0">
                          <a:latin typeface="Times New Roman"/>
                          <a:ea typeface="Times New Roman"/>
                          <a:cs typeface="Times New Roman"/>
                        </a:rPr>
                        <a:t>Зміст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05.05.2010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Грамота відділу освіти Михайлівської РДА (наказ №135)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За значні досягнення в навчанні та вихованні підростаючого покоління та за результатами атестації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13.04.2010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Подяка відділу освіти Михайлівської РДА (наказ №105)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За активну участь у проведенні практичної частини районного семінару-практикуму з теми «Вивчення, узагальнення і впровадження передового педагогічного досвіду»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27.11.2012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Диплом управління освіти і науки Запорізької ОДА (наказ №751)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Колектив учнів 6 класу Високівської ЗОШ І-ІІІ ст. Михайлівського р-ну, керівник – Сирота О.В. за ІІ місце в обласному конкурсі-виставці «Світ оригамі 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17" marR="63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Участь у конкурсах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412776"/>
          <a:ext cx="7632848" cy="3168351"/>
        </p:xfrm>
        <a:graphic>
          <a:graphicData uri="http://schemas.openxmlformats.org/drawingml/2006/table">
            <a:tbl>
              <a:tblPr/>
              <a:tblGrid>
                <a:gridCol w="1354214"/>
                <a:gridCol w="2403849"/>
                <a:gridCol w="2151240"/>
                <a:gridCol w="1723545"/>
              </a:tblGrid>
              <a:tr h="336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Назва конкурсу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Конкурс від видавничої групи «Основа» - «Мій проект»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Цей цікавий світ –  «Математика»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учасник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Times New Roman"/>
                          <a:cs typeface="Times New Roman"/>
                        </a:rPr>
                        <a:t>(нагороджена дипломом і комплектом таблиць)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жовтень 2012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«Краща авторська розробка місяця» - Учительський журнал он-лайн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300">
                          <a:latin typeface="Times New Roman"/>
                          <a:ea typeface="Times New Roman"/>
                          <a:cs typeface="Times New Roman"/>
                        </a:rPr>
                        <a:t>«Розв’язування систем лінійних рівнянь з двома змінними»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учасник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721" marR="637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180</Words>
  <Application>Microsoft Office PowerPoint</Application>
  <PresentationFormat>Экран (4:3)</PresentationFormat>
  <Paragraphs>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Сирота Оксана Валентинівна</vt:lpstr>
      <vt:lpstr> Відомості про  учителя </vt:lpstr>
      <vt:lpstr>Додаткові  відомості </vt:lpstr>
      <vt:lpstr>Нагороди</vt:lpstr>
      <vt:lpstr>Участь у конкурсах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Сирота Оксана Валентинівна</dc:title>
  <dc:creator>Администратор</dc:creator>
  <cp:lastModifiedBy>RePack by SPecialiST</cp:lastModifiedBy>
  <cp:revision>9</cp:revision>
  <dcterms:created xsi:type="dcterms:W3CDTF">2014-10-25T08:45:28Z</dcterms:created>
  <dcterms:modified xsi:type="dcterms:W3CDTF">2014-10-28T07:50:02Z</dcterms:modified>
</cp:coreProperties>
</file>