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74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5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6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7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7178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9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0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1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6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87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88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A4F0049-6261-4410-AA4A-63AAEE355D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4378C-C93A-469A-BAC3-C3D4CBAED8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D25D-A70A-41F1-B558-A346169948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77826-4C73-4DB1-A8D3-5865871605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9EECB-73CF-4E75-B8F1-051A43F473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D170E-FC09-430C-9AA0-D4E071524A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C244B-07EE-4540-BE65-1E4813F2E2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BA639-59BC-4E73-9371-DC7D619F9E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573F3-9D7C-4C47-AAB7-73F864CD94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C30AB-438B-46AD-97BD-A6BBB24F12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0BE18-BD5C-4525-B16B-C53B45B9EF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49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1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1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7E1789ED-737A-477F-9F63-A02A0B60201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457200"/>
            <a:ext cx="7086600" cy="1431925"/>
          </a:xfrm>
        </p:spPr>
        <p:txBody>
          <a:bodyPr/>
          <a:lstStyle/>
          <a:p>
            <a:r>
              <a:rPr lang="uk-UA"/>
              <a:t>Презентація на тему:</a:t>
            </a:r>
            <a:br>
              <a:rPr lang="uk-UA"/>
            </a:br>
            <a:r>
              <a:rPr lang="uk-UA"/>
              <a:t>Кольорова металургія</a:t>
            </a:r>
            <a:endParaRPr lang="ru-RU"/>
          </a:p>
        </p:txBody>
      </p:sp>
      <p:pic>
        <p:nvPicPr>
          <p:cNvPr id="4101" name="Picture 5" descr="ANd9GcT4xIBIlc5y1X-fCtAtesgIZSp6Wlktl2JCsbLrGral8-4bkYM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286000"/>
            <a:ext cx="4724400" cy="3521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350px-107w_Geography_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330" y="990600"/>
            <a:ext cx="8215424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Кольорова металургія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543800" cy="2667000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– </a:t>
            </a:r>
            <a:r>
              <a:rPr lang="ru-RU" dirty="0" err="1"/>
              <a:t>галузь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руд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виробництво</a:t>
            </a:r>
            <a:r>
              <a:rPr lang="ru-RU" dirty="0"/>
              <a:t> та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. </a:t>
            </a:r>
          </a:p>
        </p:txBody>
      </p:sp>
      <p:pic>
        <p:nvPicPr>
          <p:cNvPr id="10245" name="Picture 5" descr="ANd9GcQNEF6c3oHbEX1EsAWUF8Jul3SkAbFIFTPNgWMMFJJAmeVnxaw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886200"/>
            <a:ext cx="4579875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457200"/>
            <a:ext cx="7543800" cy="243840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sz="2400" b="1" dirty="0" err="1"/>
              <a:t>Продукція</a:t>
            </a:r>
            <a:r>
              <a:rPr lang="ru-RU" sz="2400" b="1" dirty="0"/>
              <a:t> </a:t>
            </a:r>
            <a:r>
              <a:rPr lang="ru-RU" sz="2400" b="1" dirty="0" err="1"/>
              <a:t>кольорової</a:t>
            </a:r>
            <a:r>
              <a:rPr lang="ru-RU" sz="2400" b="1" dirty="0"/>
              <a:t> </a:t>
            </a:r>
            <a:r>
              <a:rPr lang="ru-RU" sz="2400" b="1" dirty="0" err="1"/>
              <a:t>металургії</a:t>
            </a:r>
            <a:r>
              <a:rPr lang="ru-RU" sz="2400" b="1" dirty="0"/>
              <a:t> широко </a:t>
            </a:r>
            <a:r>
              <a:rPr lang="ru-RU" sz="2400" b="1" dirty="0" err="1"/>
              <a:t>використовується</a:t>
            </a:r>
            <a:r>
              <a:rPr lang="ru-RU" sz="2400" b="1" dirty="0"/>
              <a:t> у точному </a:t>
            </a:r>
            <a:r>
              <a:rPr lang="ru-RU" sz="2400" b="1" dirty="0" err="1"/>
              <a:t>машинобудуванні</a:t>
            </a:r>
            <a:r>
              <a:rPr lang="ru-RU" sz="2400" b="1" dirty="0"/>
              <a:t>, </a:t>
            </a:r>
            <a:r>
              <a:rPr lang="ru-RU" sz="2400" b="1" dirty="0" err="1"/>
              <a:t>літакобудуванні</a:t>
            </a:r>
            <a:r>
              <a:rPr lang="ru-RU" sz="2400" b="1" dirty="0"/>
              <a:t>, </a:t>
            </a:r>
            <a:r>
              <a:rPr lang="ru-RU" sz="2400" b="1" dirty="0" err="1"/>
              <a:t>електроніці</a:t>
            </a:r>
            <a:r>
              <a:rPr lang="ru-RU" sz="2400" b="1" dirty="0"/>
              <a:t>, </a:t>
            </a:r>
            <a:r>
              <a:rPr lang="ru-RU" sz="2400" b="1" dirty="0" err="1"/>
              <a:t>робототехніці</a:t>
            </a:r>
            <a:r>
              <a:rPr lang="ru-RU" sz="2400" b="1" dirty="0"/>
              <a:t> </a:t>
            </a:r>
            <a:r>
              <a:rPr lang="ru-RU" sz="2400" b="1" dirty="0" err="1"/>
              <a:t>і</a:t>
            </a:r>
            <a:r>
              <a:rPr lang="ru-RU" sz="2400" b="1" dirty="0"/>
              <a:t> т.д. </a:t>
            </a:r>
            <a:r>
              <a:rPr lang="ru-RU" sz="2400" b="1" dirty="0" err="1"/>
              <a:t>Кольорова</a:t>
            </a:r>
            <a:r>
              <a:rPr lang="ru-RU" sz="2400" b="1" dirty="0"/>
              <a:t> </a:t>
            </a:r>
            <a:r>
              <a:rPr lang="ru-RU" sz="2400" b="1" dirty="0" err="1"/>
              <a:t>металургія</a:t>
            </a:r>
            <a:r>
              <a:rPr lang="ru-RU" sz="2400" b="1" dirty="0"/>
              <a:t> в </a:t>
            </a:r>
            <a:r>
              <a:rPr lang="ru-RU" sz="2400" b="1" dirty="0" err="1"/>
              <a:t>Україні</a:t>
            </a:r>
            <a:r>
              <a:rPr lang="ru-RU" sz="2400" b="1" dirty="0"/>
              <a:t> </a:t>
            </a:r>
            <a:r>
              <a:rPr lang="ru-RU" sz="2400" b="1" dirty="0" err="1"/>
              <a:t>розвинуто</a:t>
            </a:r>
            <a:r>
              <a:rPr lang="ru-RU" sz="2400" b="1" dirty="0"/>
              <a:t> </a:t>
            </a:r>
            <a:r>
              <a:rPr lang="ru-RU" sz="2400" b="1" dirty="0" err="1"/>
              <a:t>недостатньо</a:t>
            </a:r>
            <a:r>
              <a:rPr lang="ru-RU" sz="2400" b="1" dirty="0"/>
              <a:t> через брак </a:t>
            </a:r>
            <a:r>
              <a:rPr lang="ru-RU" sz="2400" b="1" dirty="0" err="1"/>
              <a:t>власної</a:t>
            </a:r>
            <a:r>
              <a:rPr lang="ru-RU" sz="2400" b="1" dirty="0"/>
              <a:t> </a:t>
            </a:r>
            <a:r>
              <a:rPr lang="ru-RU" sz="2400" b="1" dirty="0" err="1"/>
              <a:t>сировини</a:t>
            </a:r>
            <a:r>
              <a:rPr lang="ru-RU" sz="2400" b="1" dirty="0"/>
              <a:t>. </a:t>
            </a:r>
          </a:p>
        </p:txBody>
      </p:sp>
      <p:pic>
        <p:nvPicPr>
          <p:cNvPr id="11269" name="Picture 5" descr="ANd9GcS3O11U5AUCUugwnbEakLKv6MU-swKHnyCspi3jVvp_Q_vG_gxyz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971800"/>
            <a:ext cx="440704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71" name="Picture 7" descr="ANd9GcTUgwlQbH--x9af2nSt6DN-nogPZOcQU2kh4l2A0UVjRW9BlksbH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657600"/>
            <a:ext cx="3962400" cy="2971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5" name="Picture 7" descr="ANd9GcR75LDjwml2eanAWY2h6UKK1-bKKNtu43gKwmKM6N83lAzKZ7v92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0"/>
            <a:ext cx="4523783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30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04800" y="3200400"/>
            <a:ext cx="8610600" cy="3657600"/>
          </a:xfrm>
          <a:ln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dirty="0" err="1"/>
              <a:t>Виробництво</a:t>
            </a:r>
            <a:r>
              <a:rPr lang="ru-RU" sz="2400" b="1" dirty="0"/>
              <a:t> </a:t>
            </a:r>
            <a:r>
              <a:rPr lang="ru-RU" sz="2400" b="1" dirty="0" err="1"/>
              <a:t>кольорових</a:t>
            </a:r>
            <a:r>
              <a:rPr lang="ru-RU" sz="2400" b="1" dirty="0"/>
              <a:t> </a:t>
            </a:r>
            <a:r>
              <a:rPr lang="ru-RU" sz="2400" b="1" dirty="0" err="1"/>
              <a:t>металів</a:t>
            </a:r>
            <a:r>
              <a:rPr lang="ru-RU" sz="2400" b="1" dirty="0"/>
              <a:t> </a:t>
            </a:r>
            <a:r>
              <a:rPr lang="ru-RU" sz="2400" b="1" dirty="0" err="1"/>
              <a:t>переважно</a:t>
            </a:r>
            <a:r>
              <a:rPr lang="ru-RU" sz="2400" b="1" dirty="0"/>
              <a:t> </a:t>
            </a:r>
            <a:r>
              <a:rPr lang="ru-RU" sz="2400" b="1" dirty="0" err="1"/>
              <a:t>енергоємне</a:t>
            </a:r>
            <a:r>
              <a:rPr lang="ru-RU" sz="2400" b="1" dirty="0"/>
              <a:t> (</a:t>
            </a:r>
            <a:r>
              <a:rPr lang="ru-RU" sz="2400" b="1" dirty="0" err="1"/>
              <a:t>потребує</a:t>
            </a:r>
            <a:r>
              <a:rPr lang="ru-RU" sz="2400" b="1" dirty="0"/>
              <a:t> </a:t>
            </a:r>
            <a:r>
              <a:rPr lang="ru-RU" sz="2400" b="1" dirty="0" err="1"/>
              <a:t>багато</a:t>
            </a:r>
            <a:r>
              <a:rPr lang="ru-RU" sz="2400" b="1" dirty="0"/>
              <a:t> </a:t>
            </a:r>
            <a:r>
              <a:rPr lang="ru-RU" sz="2400" b="1" dirty="0" err="1"/>
              <a:t>електроенергії</a:t>
            </a:r>
            <a:r>
              <a:rPr lang="ru-RU" sz="2400" b="1" dirty="0"/>
              <a:t>), тому </a:t>
            </a:r>
            <a:r>
              <a:rPr lang="ru-RU" sz="2400" b="1" dirty="0" err="1"/>
              <a:t>підприємства</a:t>
            </a:r>
            <a:r>
              <a:rPr lang="ru-RU" sz="2400" b="1" dirty="0"/>
              <a:t> </a:t>
            </a:r>
            <a:r>
              <a:rPr lang="ru-RU" sz="2400" b="1" dirty="0" err="1"/>
              <a:t>розташовують</a:t>
            </a:r>
            <a:r>
              <a:rPr lang="ru-RU" sz="2400" b="1" dirty="0"/>
              <a:t> </a:t>
            </a:r>
            <a:r>
              <a:rPr lang="ru-RU" sz="2400" b="1" dirty="0" err="1"/>
              <a:t>поблизу</a:t>
            </a:r>
            <a:r>
              <a:rPr lang="ru-RU" sz="2400" b="1" dirty="0"/>
              <a:t> </a:t>
            </a:r>
            <a:r>
              <a:rPr lang="ru-RU" sz="2400" b="1" dirty="0" err="1"/>
              <a:t>джерел</a:t>
            </a:r>
            <a:r>
              <a:rPr lang="ru-RU" sz="2400" b="1" dirty="0"/>
              <a:t> </a:t>
            </a:r>
            <a:r>
              <a:rPr lang="ru-RU" sz="2400" b="1" dirty="0" err="1"/>
              <a:t>дешевої</a:t>
            </a:r>
            <a:r>
              <a:rPr lang="ru-RU" sz="2400" b="1" dirty="0"/>
              <a:t> </a:t>
            </a:r>
            <a:r>
              <a:rPr lang="ru-RU" sz="2400" b="1" dirty="0" err="1"/>
              <a:t>електроенергії</a:t>
            </a:r>
            <a:r>
              <a:rPr lang="ru-RU" sz="2400" b="1" dirty="0"/>
              <a:t>. Так, </a:t>
            </a:r>
            <a:r>
              <a:rPr lang="ru-RU" sz="2400" b="1" dirty="0" err="1"/>
              <a:t>виробництво</a:t>
            </a:r>
            <a:r>
              <a:rPr lang="ru-RU" sz="2400" b="1" dirty="0"/>
              <a:t> </a:t>
            </a:r>
            <a:r>
              <a:rPr lang="ru-RU" sz="2400" b="1" dirty="0" err="1"/>
              <a:t>алюмінію</a:t>
            </a:r>
            <a:r>
              <a:rPr lang="ru-RU" sz="2400" b="1" dirty="0"/>
              <a:t>, титану, </a:t>
            </a:r>
            <a:r>
              <a:rPr lang="ru-RU" sz="2400" b="1" dirty="0" err="1"/>
              <a:t>магнію</a:t>
            </a:r>
            <a:r>
              <a:rPr lang="ru-RU" sz="2400" b="1" dirty="0"/>
              <a:t> </a:t>
            </a:r>
            <a:r>
              <a:rPr lang="ru-RU" sz="2400" b="1" dirty="0" err="1"/>
              <a:t>зосереджено</a:t>
            </a:r>
            <a:r>
              <a:rPr lang="ru-RU" sz="2400" b="1" dirty="0"/>
              <a:t> в </a:t>
            </a:r>
            <a:r>
              <a:rPr lang="ru-RU" sz="2400" b="1" dirty="0" err="1"/>
              <a:t>Запоріжжі</a:t>
            </a:r>
            <a:r>
              <a:rPr lang="ru-RU" sz="2400" b="1" dirty="0"/>
              <a:t> </a:t>
            </a:r>
            <a:r>
              <a:rPr lang="ru-RU" sz="2400" b="1" dirty="0" err="1"/>
              <a:t>й</a:t>
            </a:r>
            <a:r>
              <a:rPr lang="ru-RU" sz="2400" b="1" dirty="0"/>
              <a:t> </a:t>
            </a:r>
            <a:r>
              <a:rPr lang="ru-RU" sz="2400" b="1" dirty="0" err="1"/>
              <a:t>базується</a:t>
            </a:r>
            <a:r>
              <a:rPr lang="ru-RU" sz="2400" b="1" dirty="0"/>
              <a:t> на </a:t>
            </a:r>
            <a:r>
              <a:rPr lang="ru-RU" sz="2400" b="1" dirty="0" err="1"/>
              <a:t>дешевій</a:t>
            </a:r>
            <a:r>
              <a:rPr lang="ru-RU" sz="2400" b="1" dirty="0"/>
              <a:t> </a:t>
            </a:r>
            <a:r>
              <a:rPr lang="ru-RU" sz="2400" b="1" dirty="0" err="1"/>
              <a:t>енергії</a:t>
            </a:r>
            <a:r>
              <a:rPr lang="ru-RU" sz="2400" b="1" dirty="0"/>
              <a:t> </a:t>
            </a:r>
            <a:r>
              <a:rPr lang="ru-RU" sz="2400" b="1" dirty="0" err="1"/>
              <a:t>Дніпрогесу</a:t>
            </a:r>
            <a:r>
              <a:rPr lang="ru-RU" sz="2400" b="1" dirty="0"/>
              <a:t> </a:t>
            </a:r>
            <a:r>
              <a:rPr lang="ru-RU" sz="2400" b="1" dirty="0" err="1"/>
              <a:t>і</a:t>
            </a:r>
            <a:r>
              <a:rPr lang="ru-RU" sz="2400" b="1" dirty="0"/>
              <a:t> </a:t>
            </a:r>
            <a:r>
              <a:rPr lang="ru-RU" sz="2400" b="1" dirty="0" err="1"/>
              <a:t>привізній</a:t>
            </a:r>
            <a:r>
              <a:rPr lang="ru-RU" sz="2400" b="1" dirty="0"/>
              <a:t> </a:t>
            </a:r>
            <a:r>
              <a:rPr lang="ru-RU" sz="2400" b="1" dirty="0" err="1"/>
              <a:t>сировині</a:t>
            </a:r>
            <a:r>
              <a:rPr lang="ru-RU" sz="2400" b="1" dirty="0"/>
              <a:t>. До </a:t>
            </a:r>
            <a:r>
              <a:rPr lang="ru-RU" sz="2400" b="1" dirty="0" err="1"/>
              <a:t>джерел</a:t>
            </a:r>
            <a:r>
              <a:rPr lang="ru-RU" sz="2400" b="1" dirty="0"/>
              <a:t> </a:t>
            </a:r>
            <a:r>
              <a:rPr lang="ru-RU" sz="2400" b="1" dirty="0" err="1"/>
              <a:t>електроенергії</a:t>
            </a:r>
            <a:r>
              <a:rPr lang="ru-RU" sz="2400" b="1" dirty="0"/>
              <a:t> </a:t>
            </a:r>
            <a:r>
              <a:rPr lang="ru-RU" sz="2400" b="1" dirty="0" err="1"/>
              <a:t>тяжіють</a:t>
            </a:r>
            <a:r>
              <a:rPr lang="ru-RU" sz="2400" b="1" dirty="0"/>
              <a:t> </a:t>
            </a:r>
            <a:r>
              <a:rPr lang="ru-RU" sz="2400" b="1" dirty="0" err="1"/>
              <a:t>Костянтинівський</a:t>
            </a:r>
            <a:r>
              <a:rPr lang="ru-RU" sz="2400" b="1" dirty="0"/>
              <a:t> </a:t>
            </a:r>
            <a:r>
              <a:rPr lang="ru-RU" sz="2400" b="1" dirty="0" err="1"/>
              <a:t>цинковий</a:t>
            </a:r>
            <a:r>
              <a:rPr lang="ru-RU" sz="2400" b="1" dirty="0"/>
              <a:t> завод </a:t>
            </a:r>
            <a:r>
              <a:rPr lang="ru-RU" sz="2400" b="1" dirty="0" err="1"/>
              <a:t>і</a:t>
            </a:r>
            <a:r>
              <a:rPr lang="ru-RU" sz="2400" b="1" dirty="0"/>
              <a:t> </a:t>
            </a:r>
            <a:r>
              <a:rPr lang="ru-RU" sz="2400" b="1" dirty="0" err="1"/>
              <a:t>Артемівський</a:t>
            </a:r>
            <a:r>
              <a:rPr lang="ru-RU" sz="2400" b="1" dirty="0"/>
              <a:t> </a:t>
            </a:r>
            <a:r>
              <a:rPr lang="ru-RU" sz="2400" b="1" dirty="0" err="1"/>
              <a:t>завод</a:t>
            </a:r>
            <a:r>
              <a:rPr lang="ru-RU" sz="2400" b="1" dirty="0"/>
              <a:t> </a:t>
            </a:r>
            <a:r>
              <a:rPr lang="ru-RU" sz="2400" b="1" dirty="0" err="1"/>
              <a:t>переробки</a:t>
            </a:r>
            <a:r>
              <a:rPr lang="ru-RU" sz="2400" b="1" dirty="0"/>
              <a:t> </a:t>
            </a:r>
            <a:r>
              <a:rPr lang="ru-RU" sz="2400" b="1" dirty="0" err="1"/>
              <a:t>кольорових</a:t>
            </a:r>
            <a:r>
              <a:rPr lang="ru-RU" sz="2400" b="1" dirty="0"/>
              <a:t> </a:t>
            </a:r>
            <a:r>
              <a:rPr lang="ru-RU" sz="2400" b="1" dirty="0" err="1"/>
              <a:t>металів</a:t>
            </a:r>
            <a:r>
              <a:rPr lang="ru-RU" sz="2400" b="1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8382000" cy="2895600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sz="2400" b="1" dirty="0" err="1"/>
              <a:t>Поблизу</a:t>
            </a:r>
            <a:r>
              <a:rPr lang="ru-RU" sz="2400" b="1" dirty="0"/>
              <a:t> </a:t>
            </a:r>
            <a:r>
              <a:rPr lang="ru-RU" sz="2400" b="1" dirty="0" err="1"/>
              <a:t>джерел</a:t>
            </a:r>
            <a:r>
              <a:rPr lang="ru-RU" sz="2400" b="1" dirty="0"/>
              <a:t> </a:t>
            </a:r>
            <a:r>
              <a:rPr lang="ru-RU" sz="2400" b="1" dirty="0" err="1"/>
              <a:t>сировини</a:t>
            </a:r>
            <a:r>
              <a:rPr lang="ru-RU" sz="2400" b="1" dirty="0"/>
              <a:t> </a:t>
            </a:r>
            <a:r>
              <a:rPr lang="ru-RU" sz="2400" b="1" dirty="0" err="1"/>
              <a:t>розміщені</a:t>
            </a:r>
            <a:r>
              <a:rPr lang="ru-RU" sz="2400" b="1" dirty="0"/>
              <a:t> </a:t>
            </a:r>
            <a:r>
              <a:rPr lang="ru-RU" sz="2400" b="1" dirty="0" err="1"/>
              <a:t>Калуський</a:t>
            </a:r>
            <a:r>
              <a:rPr lang="ru-RU" sz="2400" b="1" dirty="0"/>
              <a:t> </a:t>
            </a:r>
            <a:r>
              <a:rPr lang="ru-RU" sz="2400" b="1" dirty="0" err="1"/>
              <a:t>хіміко-металургійний</a:t>
            </a:r>
            <a:r>
              <a:rPr lang="ru-RU" sz="2400" b="1" dirty="0"/>
              <a:t> (</a:t>
            </a:r>
            <a:r>
              <a:rPr lang="ru-RU" sz="2400" b="1" dirty="0" err="1"/>
              <a:t>виготовлення</a:t>
            </a:r>
            <a:r>
              <a:rPr lang="ru-RU" sz="2400" b="1" dirty="0"/>
              <a:t> </a:t>
            </a:r>
            <a:r>
              <a:rPr lang="ru-RU" sz="2400" b="1" dirty="0" err="1"/>
              <a:t>металевого</a:t>
            </a:r>
            <a:r>
              <a:rPr lang="ru-RU" sz="2400" b="1" dirty="0"/>
              <a:t> </a:t>
            </a:r>
            <a:r>
              <a:rPr lang="ru-RU" sz="2400" b="1" dirty="0" err="1"/>
              <a:t>магнію</a:t>
            </a:r>
            <a:r>
              <a:rPr lang="ru-RU" sz="2400" b="1" dirty="0"/>
              <a:t>) </a:t>
            </a:r>
            <a:r>
              <a:rPr lang="ru-RU" sz="2400" b="1" dirty="0" err="1"/>
              <a:t>і</a:t>
            </a:r>
            <a:r>
              <a:rPr lang="ru-RU" sz="2400" b="1" dirty="0"/>
              <a:t> </a:t>
            </a:r>
            <a:r>
              <a:rPr lang="ru-RU" sz="2400" b="1" dirty="0" err="1"/>
              <a:t>Іршанський</a:t>
            </a:r>
            <a:r>
              <a:rPr lang="ru-RU" sz="2400" b="1" dirty="0"/>
              <a:t> </a:t>
            </a:r>
            <a:r>
              <a:rPr lang="ru-RU" sz="2400" b="1" dirty="0" err="1"/>
              <a:t>гірничо-збагачувальний</a:t>
            </a:r>
            <a:r>
              <a:rPr lang="ru-RU" sz="2400" b="1" dirty="0"/>
              <a:t> </a:t>
            </a:r>
            <a:r>
              <a:rPr lang="ru-RU" sz="2400" b="1" dirty="0" err="1"/>
              <a:t>комбінат</a:t>
            </a:r>
            <a:r>
              <a:rPr lang="ru-RU" sz="2400" b="1" dirty="0"/>
              <a:t> (</a:t>
            </a:r>
            <a:r>
              <a:rPr lang="ru-RU" sz="2400" b="1" dirty="0" err="1"/>
              <a:t>збагачення</a:t>
            </a:r>
            <a:r>
              <a:rPr lang="ru-RU" sz="2400" b="1" dirty="0"/>
              <a:t> руд титану).</a:t>
            </a:r>
          </a:p>
          <a:p>
            <a:r>
              <a:rPr lang="ru-RU" sz="2400" b="1" dirty="0"/>
              <a:t>На </a:t>
            </a:r>
            <a:r>
              <a:rPr lang="ru-RU" sz="2400" b="1" dirty="0" err="1"/>
              <a:t>імпортній</a:t>
            </a:r>
            <a:r>
              <a:rPr lang="ru-RU" sz="2400" b="1" dirty="0"/>
              <a:t> </a:t>
            </a:r>
            <a:r>
              <a:rPr lang="ru-RU" sz="2400" b="1" dirty="0" err="1"/>
              <a:t>сировині</a:t>
            </a:r>
            <a:r>
              <a:rPr lang="ru-RU" sz="2400" b="1" dirty="0"/>
              <a:t> </a:t>
            </a:r>
            <a:r>
              <a:rPr lang="ru-RU" sz="2400" b="1" dirty="0" err="1"/>
              <a:t>працює</a:t>
            </a:r>
            <a:r>
              <a:rPr lang="ru-RU" sz="2400" b="1" dirty="0"/>
              <a:t> </a:t>
            </a:r>
            <a:r>
              <a:rPr lang="ru-RU" sz="2400" b="1" dirty="0" err="1"/>
              <a:t>Миколаївський</a:t>
            </a:r>
            <a:r>
              <a:rPr lang="ru-RU" sz="2400" b="1" dirty="0"/>
              <a:t> </a:t>
            </a:r>
            <a:r>
              <a:rPr lang="ru-RU" sz="2400" b="1" dirty="0" err="1"/>
              <a:t>глиноземний</a:t>
            </a:r>
            <a:r>
              <a:rPr lang="ru-RU" sz="2400" b="1" dirty="0"/>
              <a:t> завод (глинозем – </a:t>
            </a:r>
            <a:r>
              <a:rPr lang="ru-RU" sz="2400" b="1" dirty="0" err="1"/>
              <a:t>сировина</a:t>
            </a:r>
            <a:r>
              <a:rPr lang="ru-RU" sz="2400" b="1" dirty="0"/>
              <a:t> для </a:t>
            </a:r>
            <a:r>
              <a:rPr lang="ru-RU" sz="2400" b="1" dirty="0" err="1"/>
              <a:t>виготовлення</a:t>
            </a:r>
            <a:r>
              <a:rPr lang="ru-RU" sz="2400" b="1" dirty="0"/>
              <a:t> </a:t>
            </a:r>
            <a:r>
              <a:rPr lang="ru-RU" sz="2400" b="1" dirty="0" err="1"/>
              <a:t>алюмінію</a:t>
            </a:r>
            <a:r>
              <a:rPr lang="ru-RU" sz="2400" b="1" dirty="0"/>
              <a:t>).</a:t>
            </a:r>
          </a:p>
        </p:txBody>
      </p:sp>
      <p:pic>
        <p:nvPicPr>
          <p:cNvPr id="13316" name="Picture 4" descr="ANd9GcSIuHmpF4FKNRUZCwuJxAiuv2NyPegWS9ukgE5DrKW0SYDpWCwA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124200"/>
            <a:ext cx="5181600" cy="32285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8" descr="ANd9GcQQjppD7gY_jrutKUdgxF6t-iG75osQ0BMFAkQU6wFZ8OdGI5g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81000"/>
            <a:ext cx="2971800" cy="2971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43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5486400" cy="4114800"/>
          </a:xfrm>
          <a:ln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dirty="0" err="1"/>
              <a:t>Підприємства</a:t>
            </a:r>
            <a:r>
              <a:rPr lang="ru-RU" sz="2400" b="1" dirty="0"/>
              <a:t> </a:t>
            </a:r>
            <a:r>
              <a:rPr lang="ru-RU" sz="2400" b="1" dirty="0" err="1"/>
              <a:t>кольорової</a:t>
            </a:r>
            <a:r>
              <a:rPr lang="ru-RU" sz="2400" b="1" dirty="0"/>
              <a:t> </a:t>
            </a:r>
            <a:r>
              <a:rPr lang="ru-RU" sz="2400" b="1" dirty="0" err="1"/>
              <a:t>металургії</a:t>
            </a:r>
            <a:r>
              <a:rPr lang="ru-RU" sz="2400" b="1" dirty="0"/>
              <a:t> </a:t>
            </a:r>
            <a:r>
              <a:rPr lang="ru-RU" sz="2400" b="1" dirty="0" err="1"/>
              <a:t>є</a:t>
            </a:r>
            <a:r>
              <a:rPr lang="ru-RU" sz="2400" b="1" dirty="0"/>
              <a:t> одним </a:t>
            </a:r>
            <a:r>
              <a:rPr lang="ru-RU" sz="2400" b="1" dirty="0" err="1"/>
              <a:t>з</a:t>
            </a:r>
            <a:r>
              <a:rPr lang="ru-RU" sz="2400" b="1" dirty="0"/>
              <a:t> </a:t>
            </a:r>
            <a:r>
              <a:rPr lang="ru-RU" sz="2400" b="1" dirty="0" err="1"/>
              <a:t>основних</a:t>
            </a:r>
            <a:r>
              <a:rPr lang="ru-RU" sz="2400" b="1" dirty="0"/>
              <a:t> </a:t>
            </a:r>
            <a:r>
              <a:rPr lang="ru-RU" sz="2400" b="1" dirty="0" err="1"/>
              <a:t>стаціонарних</a:t>
            </a:r>
            <a:r>
              <a:rPr lang="ru-RU" sz="2400" b="1" dirty="0"/>
              <a:t> </a:t>
            </a:r>
            <a:r>
              <a:rPr lang="ru-RU" sz="2400" b="1" dirty="0" err="1"/>
              <a:t>джерел</a:t>
            </a:r>
            <a:r>
              <a:rPr lang="ru-RU" sz="2400" b="1" dirty="0"/>
              <a:t> </a:t>
            </a:r>
            <a:r>
              <a:rPr lang="ru-RU" sz="2400" b="1" dirty="0" err="1"/>
              <a:t>забруднення</a:t>
            </a:r>
            <a:r>
              <a:rPr lang="ru-RU" sz="2400" b="1" dirty="0"/>
              <a:t> </a:t>
            </a:r>
            <a:r>
              <a:rPr lang="ru-RU" sz="2400" b="1" dirty="0" err="1"/>
              <a:t>середовища</a:t>
            </a:r>
            <a:r>
              <a:rPr lang="ru-RU" sz="2400" b="1" dirty="0"/>
              <a:t>. Вони </a:t>
            </a:r>
            <a:r>
              <a:rPr lang="ru-RU" sz="2400" b="1" dirty="0" err="1"/>
              <a:t>викидають</a:t>
            </a:r>
            <a:r>
              <a:rPr lang="ru-RU" sz="2400" b="1" dirty="0"/>
              <a:t> в атмосферу </a:t>
            </a:r>
            <a:r>
              <a:rPr lang="ru-RU" sz="2400" b="1" dirty="0" err="1"/>
              <a:t>оксиди</a:t>
            </a:r>
            <a:r>
              <a:rPr lang="ru-RU" sz="2400" b="1" dirty="0"/>
              <a:t> азоту, </a:t>
            </a:r>
            <a:r>
              <a:rPr lang="ru-RU" sz="2400" b="1" dirty="0" err="1"/>
              <a:t>сірчистий</a:t>
            </a:r>
            <a:r>
              <a:rPr lang="ru-RU" sz="2400" b="1" dirty="0"/>
              <a:t> газ. </a:t>
            </a:r>
            <a:r>
              <a:rPr lang="ru-RU" sz="2400" b="1" dirty="0" err="1"/>
              <a:t>Ґрунти</a:t>
            </a:r>
            <a:r>
              <a:rPr lang="ru-RU" sz="2400" b="1" dirty="0"/>
              <a:t> </a:t>
            </a:r>
            <a:r>
              <a:rPr lang="ru-RU" sz="2400" b="1" dirty="0" err="1"/>
              <a:t>забруднюються</a:t>
            </a:r>
            <a:r>
              <a:rPr lang="ru-RU" sz="2400" b="1" dirty="0"/>
              <a:t> </a:t>
            </a:r>
            <a:r>
              <a:rPr lang="ru-RU" sz="2400" b="1" dirty="0" err="1"/>
              <a:t>свинцем</a:t>
            </a:r>
            <a:r>
              <a:rPr lang="ru-RU" sz="2400" b="1" dirty="0"/>
              <a:t>, цинком, хромом, </a:t>
            </a:r>
            <a:r>
              <a:rPr lang="ru-RU" sz="2400" b="1" dirty="0" err="1"/>
              <a:t>міддю</a:t>
            </a:r>
            <a:r>
              <a:rPr lang="ru-RU" sz="2400" b="1" dirty="0"/>
              <a:t>. </a:t>
            </a:r>
            <a:r>
              <a:rPr lang="ru-RU" sz="2400" b="1" dirty="0" err="1"/>
              <a:t>Значні</a:t>
            </a:r>
            <a:r>
              <a:rPr lang="ru-RU" sz="2400" b="1" dirty="0"/>
              <a:t> </a:t>
            </a:r>
            <a:r>
              <a:rPr lang="ru-RU" sz="2400" b="1" dirty="0" err="1"/>
              <a:t>земельні</a:t>
            </a:r>
            <a:r>
              <a:rPr lang="ru-RU" sz="2400" b="1" dirty="0"/>
              <a:t> </a:t>
            </a:r>
            <a:r>
              <a:rPr lang="ru-RU" sz="2400" b="1" dirty="0" err="1"/>
              <a:t>площі</a:t>
            </a:r>
            <a:r>
              <a:rPr lang="ru-RU" sz="2400" b="1" dirty="0"/>
              <a:t> доводиться </a:t>
            </a:r>
            <a:r>
              <a:rPr lang="ru-RU" sz="2400" b="1" dirty="0" err="1"/>
              <a:t>вилучати</a:t>
            </a:r>
            <a:r>
              <a:rPr lang="ru-RU" sz="2400" b="1" dirty="0"/>
              <a:t> </a:t>
            </a:r>
            <a:r>
              <a:rPr lang="ru-RU" sz="2400" b="1" dirty="0" err="1"/>
              <a:t>під</a:t>
            </a:r>
            <a:r>
              <a:rPr lang="ru-RU" sz="2400" b="1" dirty="0"/>
              <a:t> </a:t>
            </a:r>
            <a:r>
              <a:rPr lang="ru-RU" sz="2400" b="1" dirty="0" err="1"/>
              <a:t>звалища</a:t>
            </a:r>
            <a:r>
              <a:rPr lang="ru-RU" sz="2400" b="1" dirty="0"/>
              <a:t> </a:t>
            </a:r>
            <a:r>
              <a:rPr lang="ru-RU" sz="2400" b="1" dirty="0" err="1"/>
              <a:t>промислових</a:t>
            </a:r>
            <a:r>
              <a:rPr lang="ru-RU" sz="2400" b="1" dirty="0"/>
              <a:t> </a:t>
            </a:r>
            <a:r>
              <a:rPr lang="ru-RU" sz="2400" b="1" dirty="0" err="1"/>
              <a:t>відходів</a:t>
            </a:r>
            <a:r>
              <a:rPr lang="ru-RU" sz="2400" b="1" dirty="0"/>
              <a:t>. </a:t>
            </a:r>
          </a:p>
        </p:txBody>
      </p:sp>
      <p:pic>
        <p:nvPicPr>
          <p:cNvPr id="14343" name="Picture 7" descr="ANd9GcQGuWk1D_ZpsegJP-kk3kV4EXgv0xB89ilTDUBwqy3Gun7Mc9LN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657600"/>
            <a:ext cx="3886200" cy="29146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4267200" cy="6858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</a:t>
            </a:r>
            <a:r>
              <a:rPr lang="ru-RU" dirty="0" err="1"/>
              <a:t>кольорової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зумовлена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енергоємністю</a:t>
            </a:r>
            <a:r>
              <a:rPr lang="ru-RU" dirty="0"/>
              <a:t>, </a:t>
            </a:r>
            <a:r>
              <a:rPr lang="ru-RU" dirty="0" err="1"/>
              <a:t>водоємкістю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матеріаломісткістю</a:t>
            </a:r>
            <a:r>
              <a:rPr lang="ru-RU" dirty="0"/>
              <a:t>. Тому </a:t>
            </a:r>
            <a:r>
              <a:rPr lang="ru-RU" dirty="0" err="1"/>
              <a:t>виплавка</a:t>
            </a:r>
            <a:r>
              <a:rPr lang="ru-RU" dirty="0"/>
              <a:t> </a:t>
            </a:r>
            <a:r>
              <a:rPr lang="ru-RU" dirty="0" err="1"/>
              <a:t>чорних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. </a:t>
            </a:r>
          </a:p>
        </p:txBody>
      </p:sp>
      <p:pic>
        <p:nvPicPr>
          <p:cNvPr id="15367" name="Picture 7" descr="ANd9GcTbs4xKBfJrvjSLVSYH5A1I0NUArC-tLhWeliQ7xKrnyyE6Vifu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219200"/>
            <a:ext cx="4953000" cy="4556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514600"/>
            <a:ext cx="7543800" cy="1431925"/>
          </a:xfrm>
        </p:spPr>
        <p:txBody>
          <a:bodyPr/>
          <a:lstStyle/>
          <a:p>
            <a:pPr algn="ctr"/>
            <a:r>
              <a:rPr lang="uk-UA" sz="9600"/>
              <a:t>Дякуємо за увагу!!!</a:t>
            </a:r>
            <a:endParaRPr lang="ru-RU" sz="9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7">
      <a:dk1>
        <a:srgbClr val="000000"/>
      </a:dk1>
      <a:lt1>
        <a:srgbClr val="C4D6BE"/>
      </a:lt1>
      <a:dk2>
        <a:srgbClr val="339966"/>
      </a:dk2>
      <a:lt2>
        <a:srgbClr val="EFFBF0"/>
      </a:lt2>
      <a:accent1>
        <a:srgbClr val="DDDDDD"/>
      </a:accent1>
      <a:accent2>
        <a:srgbClr val="CCFF99"/>
      </a:accent2>
      <a:accent3>
        <a:srgbClr val="DEE8DB"/>
      </a:accent3>
      <a:accent4>
        <a:srgbClr val="000000"/>
      </a:accent4>
      <a:accent5>
        <a:srgbClr val="EBEBEB"/>
      </a:accent5>
      <a:accent6>
        <a:srgbClr val="B9E78A"/>
      </a:accent6>
      <a:hlink>
        <a:srgbClr val="009900"/>
      </a:hlink>
      <a:folHlink>
        <a:srgbClr val="3366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42</TotalTime>
  <Words>212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Tahoma</vt:lpstr>
      <vt:lpstr>Times New Roman</vt:lpstr>
      <vt:lpstr>Wingdings</vt:lpstr>
      <vt:lpstr>Сумерки</vt:lpstr>
      <vt:lpstr>Презентація на тему: Кольорова металургія</vt:lpstr>
      <vt:lpstr>Слайд 2</vt:lpstr>
      <vt:lpstr>Кольорова металургія</vt:lpstr>
      <vt:lpstr>Слайд 4</vt:lpstr>
      <vt:lpstr>Слайд 5</vt:lpstr>
      <vt:lpstr>Слайд 6</vt:lpstr>
      <vt:lpstr>Слайд 7</vt:lpstr>
      <vt:lpstr>Слайд 8</vt:lpstr>
      <vt:lpstr>Дякуємо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XTreme.ws</cp:lastModifiedBy>
  <cp:revision>6</cp:revision>
  <cp:lastPrinted>1601-01-01T00:00:00Z</cp:lastPrinted>
  <dcterms:created xsi:type="dcterms:W3CDTF">1601-01-01T00:00:00Z</dcterms:created>
  <dcterms:modified xsi:type="dcterms:W3CDTF">2012-12-10T21:35:22Z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