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2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9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E769-A62D-4460-8033-BFA0B7D23157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886-3683-49FD-88DB-EBAA4BFCC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E769-A62D-4460-8033-BFA0B7D23157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886-3683-49FD-88DB-EBAA4BFCC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E769-A62D-4460-8033-BFA0B7D23157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886-3683-49FD-88DB-EBAA4BFCC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E769-A62D-4460-8033-BFA0B7D23157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886-3683-49FD-88DB-EBAA4BFCC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E769-A62D-4460-8033-BFA0B7D23157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886-3683-49FD-88DB-EBAA4BFCC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E769-A62D-4460-8033-BFA0B7D23157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886-3683-49FD-88DB-EBAA4BFCC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E769-A62D-4460-8033-BFA0B7D23157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886-3683-49FD-88DB-EBAA4BFCC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E769-A62D-4460-8033-BFA0B7D23157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886-3683-49FD-88DB-EBAA4BFCC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E769-A62D-4460-8033-BFA0B7D23157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886-3683-49FD-88DB-EBAA4BFCC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E769-A62D-4460-8033-BFA0B7D23157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886-3683-49FD-88DB-EBAA4BFCC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E769-A62D-4460-8033-BFA0B7D23157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886-3683-49FD-88DB-EBAA4BFCC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1E769-A62D-4460-8033-BFA0B7D23157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8886-3683-49FD-88DB-EBAA4BFCC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589240"/>
            <a:ext cx="5436096" cy="864096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uk-UA" sz="1800" dirty="0" smtClean="0">
                <a:solidFill>
                  <a:srgbClr val="7030A0"/>
                </a:solidFill>
                <a:latin typeface="Monotype Corsiva" pitchFamily="66" charset="0"/>
              </a:rPr>
              <a:t>Казанцева В.І., вчитель інформатики </a:t>
            </a:r>
          </a:p>
          <a:p>
            <a:pPr algn="r">
              <a:spcBef>
                <a:spcPts val="0"/>
              </a:spcBef>
            </a:pPr>
            <a:r>
              <a:rPr lang="uk-UA" sz="1800" dirty="0" err="1" smtClean="0">
                <a:solidFill>
                  <a:srgbClr val="7030A0"/>
                </a:solidFill>
                <a:latin typeface="Monotype Corsiva" pitchFamily="66" charset="0"/>
              </a:rPr>
              <a:t>КЗ</a:t>
            </a:r>
            <a:r>
              <a:rPr lang="uk-UA" sz="18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uk-UA" sz="1800" dirty="0" err="1" smtClean="0">
                <a:solidFill>
                  <a:srgbClr val="7030A0"/>
                </a:solidFill>
                <a:latin typeface="Monotype Corsiva" pitchFamily="66" charset="0"/>
              </a:rPr>
              <a:t>“Хортицький</a:t>
            </a:r>
            <a:r>
              <a:rPr lang="uk-UA" sz="1800" dirty="0" smtClean="0">
                <a:solidFill>
                  <a:srgbClr val="7030A0"/>
                </a:solidFill>
                <a:latin typeface="Monotype Corsiva" pitchFamily="66" charset="0"/>
              </a:rPr>
              <a:t> національний </a:t>
            </a:r>
          </a:p>
          <a:p>
            <a:pPr algn="r">
              <a:spcBef>
                <a:spcPts val="0"/>
              </a:spcBef>
            </a:pPr>
            <a:r>
              <a:rPr lang="uk-UA" sz="1800" dirty="0" smtClean="0">
                <a:solidFill>
                  <a:srgbClr val="7030A0"/>
                </a:solidFill>
                <a:latin typeface="Monotype Corsiva" pitchFamily="66" charset="0"/>
              </a:rPr>
              <a:t>навчально-реабілітаційний багатопрофільний </a:t>
            </a:r>
            <a:r>
              <a:rPr lang="uk-UA" sz="1800" dirty="0" err="1" smtClean="0">
                <a:solidFill>
                  <a:srgbClr val="7030A0"/>
                </a:solidFill>
                <a:latin typeface="Monotype Corsiva" pitchFamily="66" charset="0"/>
              </a:rPr>
              <a:t>центр”</a:t>
            </a:r>
            <a:r>
              <a:rPr lang="uk-UA" sz="18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uk-UA" sz="1800" dirty="0" err="1" smtClean="0">
                <a:solidFill>
                  <a:srgbClr val="7030A0"/>
                </a:solidFill>
                <a:latin typeface="Monotype Corsiva" pitchFamily="66" charset="0"/>
              </a:rPr>
              <a:t>ЗОР</a:t>
            </a:r>
            <a:endParaRPr lang="ru-RU" sz="1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6336" y="11663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УРОК </a:t>
            </a:r>
            <a:r>
              <a:rPr lang="uk-U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060848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Основні принципи дизайну </a:t>
            </a:r>
            <a:r>
              <a:rPr lang="uk-UA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слайдів</a:t>
            </a:r>
            <a:endParaRPr lang="ru-RU" sz="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79512" y="188640"/>
            <a:ext cx="864096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lang="uk-UA" dirty="0">
                <a:solidFill>
                  <a:srgbClr val="7030A0"/>
                </a:solidFill>
                <a:latin typeface="Comic Sans MS" pitchFamily="66" charset="0"/>
              </a:rPr>
              <a:t>У будь-який момент роботи над презентацією користувач може </a:t>
            </a:r>
            <a:r>
              <a:rPr lang="uk-UA" dirty="0" smtClean="0">
                <a:solidFill>
                  <a:srgbClr val="7030A0"/>
                </a:solidFill>
                <a:latin typeface="Comic Sans MS" pitchFamily="66" charset="0"/>
              </a:rPr>
              <a:t>змінити </a:t>
            </a:r>
            <a:r>
              <a:rPr lang="uk-UA" dirty="0">
                <a:solidFill>
                  <a:srgbClr val="7030A0"/>
                </a:solidFill>
                <a:latin typeface="Comic Sans MS" pitchFamily="66" charset="0"/>
              </a:rPr>
              <a:t>стиль її оформлення. Для цього використовуються так звані теми презентації. </a:t>
            </a:r>
            <a:r>
              <a:rPr lang="uk-UA" dirty="0" smtClean="0">
                <a:solidFill>
                  <a:srgbClr val="7030A0"/>
                </a:solidFill>
                <a:latin typeface="Comic Sans MS" pitchFamily="66" charset="0"/>
              </a:rPr>
              <a:t>З </a:t>
            </a:r>
            <a:r>
              <a:rPr lang="uk-UA" dirty="0">
                <a:solidFill>
                  <a:srgbClr val="7030A0"/>
                </a:solidFill>
                <a:latin typeface="Comic Sans MS" pitchFamily="66" charset="0"/>
              </a:rPr>
              <a:t>метою уникнення помилок краще використовувати вже існуючі теми.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lang="uk-UA" dirty="0">
                <a:solidFill>
                  <a:srgbClr val="7030A0"/>
                </a:solidFill>
                <a:latin typeface="Comic Sans MS" pitchFamily="66" charset="0"/>
              </a:rPr>
              <a:t>Для використання певної теми оформлення презентації </a:t>
            </a:r>
            <a:r>
              <a:rPr lang="uk-UA" dirty="0" smtClean="0">
                <a:solidFill>
                  <a:srgbClr val="7030A0"/>
                </a:solidFill>
                <a:latin typeface="Comic Sans MS" pitchFamily="66" charset="0"/>
              </a:rPr>
              <a:t>треба вибрати </a:t>
            </a:r>
            <a:r>
              <a:rPr lang="uk-UA" dirty="0">
                <a:solidFill>
                  <a:srgbClr val="7030A0"/>
                </a:solidFill>
                <a:latin typeface="Comic Sans MS" pitchFamily="66" charset="0"/>
              </a:rPr>
              <a:t>на Стрічці вкладку </a:t>
            </a:r>
            <a:r>
              <a:rPr lang="uk-UA" dirty="0" smtClean="0">
                <a:solidFill>
                  <a:srgbClr val="7030A0"/>
                </a:solidFill>
                <a:latin typeface="Comic Sans MS" pitchFamily="66" charset="0"/>
              </a:rPr>
              <a:t>Дизайн. Потім у </a:t>
            </a:r>
            <a:r>
              <a:rPr lang="uk-UA" dirty="0">
                <a:solidFill>
                  <a:srgbClr val="7030A0"/>
                </a:solidFill>
                <a:latin typeface="Comic Sans MS" pitchFamily="66" charset="0"/>
              </a:rPr>
              <a:t>групі Теми </a:t>
            </a:r>
            <a:r>
              <a:rPr lang="uk-UA" dirty="0" smtClean="0">
                <a:solidFill>
                  <a:srgbClr val="7030A0"/>
                </a:solidFill>
                <a:latin typeface="Comic Sans MS" pitchFamily="66" charset="0"/>
              </a:rPr>
              <a:t>вибрати </a:t>
            </a:r>
            <a:r>
              <a:rPr lang="uk-UA" dirty="0">
                <a:solidFill>
                  <a:srgbClr val="7030A0"/>
                </a:solidFill>
                <a:latin typeface="Comic Sans MS" pitchFamily="66" charset="0"/>
              </a:rPr>
              <a:t>в списку потрібну тему оформлення</a:t>
            </a:r>
            <a:r>
              <a:rPr lang="uk-UA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 l="7943" r="11034"/>
          <a:stretch>
            <a:fillRect/>
          </a:stretch>
        </p:blipFill>
        <p:spPr bwMode="auto">
          <a:xfrm>
            <a:off x="323528" y="2348880"/>
            <a:ext cx="84935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 cstate="print"/>
          <a:srcRect l="9062" r="62589" b="82501"/>
          <a:stretch>
            <a:fillRect/>
          </a:stretch>
        </p:blipFill>
        <p:spPr bwMode="auto">
          <a:xfrm>
            <a:off x="2051720" y="4725144"/>
            <a:ext cx="51845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23528" y="335699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25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uk-UA" dirty="0" smtClean="0">
                <a:solidFill>
                  <a:srgbClr val="7030A0"/>
                </a:solidFill>
                <a:latin typeface="Comic Sans MS" pitchFamily="66" charset="0"/>
              </a:rPr>
              <a:t>Зазначені зміни всієї теми, кольорів, шрифтів і стилів тла можна застосувати до всіх слайдів презентації або тільки до виділених. Для вибору способу застосування змін слід у контекстному меню ескізу теми вибрати варіант застосування - до всіх слайдів або тільки до виділених.</a:t>
            </a:r>
            <a:endParaRPr lang="ru-RU" dirty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275856" y="3501008"/>
            <a:ext cx="568863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>
                <a:solidFill>
                  <a:srgbClr val="7030A0"/>
                </a:solidFill>
                <a:latin typeface="Comic Sans MS" pitchFamily="66" charset="0"/>
              </a:rPr>
              <a:t>Можна використати один із способів заливки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 -</a:t>
            </a:r>
            <a:r>
              <a:rPr lang="uk-UA" dirty="0">
                <a:solidFill>
                  <a:srgbClr val="7030A0"/>
                </a:solidFill>
                <a:latin typeface="Comic Sans MS" pitchFamily="66" charset="0"/>
              </a:rPr>
              <a:t> суцільну, градієнтну або з використанням текстури чи рисунка з файлу; перетворити рисунок на текстуру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 -</a:t>
            </a:r>
            <a:r>
              <a:rPr lang="uk-UA" dirty="0">
                <a:solidFill>
                  <a:srgbClr val="7030A0"/>
                </a:solidFill>
                <a:latin typeface="Comic Sans MS" pitchFamily="66" charset="0"/>
              </a:rPr>
              <a:t> тобто розмножити рисунок на всю поверхню слайда; </a:t>
            </a:r>
            <a:r>
              <a:rPr lang="uk-UA" dirty="0" smtClean="0">
                <a:solidFill>
                  <a:srgbClr val="7030A0"/>
                </a:solidFill>
                <a:latin typeface="Comic Sans MS" pitchFamily="66" charset="0"/>
              </a:rPr>
              <a:t>встановити </a:t>
            </a:r>
            <a:r>
              <a:rPr lang="uk-UA" dirty="0">
                <a:solidFill>
                  <a:srgbClr val="7030A0"/>
                </a:solidFill>
                <a:latin typeface="Comic Sans MS" pitchFamily="66" charset="0"/>
              </a:rPr>
              <a:t>рівень прозорості заливки тощо. Для застосування </a:t>
            </a:r>
            <a:r>
              <a:rPr lang="uk-UA" dirty="0" smtClean="0">
                <a:solidFill>
                  <a:srgbClr val="7030A0"/>
                </a:solidFill>
                <a:latin typeface="Comic Sans MS" pitchFamily="66" charset="0"/>
              </a:rPr>
              <a:t>встановлених налаштувань </a:t>
            </a:r>
            <a:r>
              <a:rPr lang="uk-UA" dirty="0">
                <a:solidFill>
                  <a:srgbClr val="7030A0"/>
                </a:solidFill>
                <a:latin typeface="Comic Sans MS" pitchFamily="66" charset="0"/>
              </a:rPr>
              <a:t>тла для всіх слайдів презентації слід вибрати відповідну кнопку внизу вікна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2879097" cy="289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81893" t="-399" b="69600"/>
          <a:stretch>
            <a:fillRect/>
          </a:stretch>
        </p:blipFill>
        <p:spPr bwMode="auto">
          <a:xfrm>
            <a:off x="6732240" y="404664"/>
            <a:ext cx="218248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7030A0"/>
                </a:solidFill>
                <a:latin typeface="Comic Sans MS" pitchFamily="66" charset="0"/>
              </a:rPr>
              <a:t>Змінити оформлення презентації можна також змінюючи тло слайдів. Існує два способи.</a:t>
            </a:r>
          </a:p>
          <a:p>
            <a:pPr marL="342900" indent="-342900"/>
            <a:r>
              <a:rPr lang="uk-UA" dirty="0" smtClean="0">
                <a:solidFill>
                  <a:srgbClr val="7030A0"/>
                </a:solidFill>
                <a:latin typeface="Comic Sans MS" pitchFamily="66" charset="0"/>
              </a:rPr>
              <a:t>1. Для </a:t>
            </a:r>
            <a:r>
              <a:rPr lang="uk-UA" dirty="0">
                <a:solidFill>
                  <a:srgbClr val="7030A0"/>
                </a:solidFill>
                <a:latin typeface="Comic Sans MS" pitchFamily="66" charset="0"/>
              </a:rPr>
              <a:t>цього використовують елементи </a:t>
            </a:r>
            <a:r>
              <a:rPr lang="uk-UA" dirty="0" smtClean="0">
                <a:solidFill>
                  <a:srgbClr val="7030A0"/>
                </a:solidFill>
                <a:latin typeface="Comic Sans MS" pitchFamily="66" charset="0"/>
              </a:rPr>
              <a:t>керування</a:t>
            </a:r>
          </a:p>
          <a:p>
            <a:pPr marL="342900" indent="-342900"/>
            <a:r>
              <a:rPr lang="uk-UA" dirty="0" smtClean="0">
                <a:solidFill>
                  <a:srgbClr val="7030A0"/>
                </a:solidFill>
                <a:latin typeface="Comic Sans MS" pitchFamily="66" charset="0"/>
              </a:rPr>
              <a:t>групи </a:t>
            </a:r>
            <a:r>
              <a:rPr lang="uk-UA" b="1" dirty="0">
                <a:solidFill>
                  <a:srgbClr val="7030A0"/>
                </a:solidFill>
                <a:latin typeface="Comic Sans MS" pitchFamily="66" charset="0"/>
              </a:rPr>
              <a:t>Фон</a:t>
            </a:r>
            <a:r>
              <a:rPr lang="uk-UA" dirty="0">
                <a:solidFill>
                  <a:srgbClr val="7030A0"/>
                </a:solidFill>
                <a:latin typeface="Comic Sans MS" pitchFamily="66" charset="0"/>
              </a:rPr>
              <a:t> на вкладці </a:t>
            </a:r>
            <a:r>
              <a:rPr lang="uk-UA" b="1" dirty="0" smtClean="0">
                <a:solidFill>
                  <a:srgbClr val="7030A0"/>
                </a:solidFill>
                <a:latin typeface="Comic Sans MS" pitchFamily="66" charset="0"/>
              </a:rPr>
              <a:t>Дизайн</a:t>
            </a:r>
            <a:r>
              <a:rPr lang="uk-UA" dirty="0" smtClean="0">
                <a:solidFill>
                  <a:srgbClr val="7030A0"/>
                </a:solidFill>
                <a:latin typeface="Comic Sans MS" pitchFamily="66" charset="0"/>
              </a:rPr>
              <a:t>. Розширені можливості з</a:t>
            </a:r>
          </a:p>
          <a:p>
            <a:pPr marL="342900" indent="-342900"/>
            <a:r>
              <a:rPr lang="uk-UA" dirty="0" smtClean="0">
                <a:solidFill>
                  <a:srgbClr val="7030A0"/>
                </a:solidFill>
                <a:latin typeface="Comic Sans MS" pitchFamily="66" charset="0"/>
              </a:rPr>
              <a:t>налаштування тла слайдів презентації користувач</a:t>
            </a:r>
          </a:p>
          <a:p>
            <a:pPr marL="342900" indent="-342900"/>
            <a:r>
              <a:rPr lang="uk-UA" dirty="0" smtClean="0">
                <a:solidFill>
                  <a:srgbClr val="7030A0"/>
                </a:solidFill>
                <a:latin typeface="Comic Sans MS" pitchFamily="66" charset="0"/>
              </a:rPr>
              <a:t>може отримати, відкривши вікно </a:t>
            </a:r>
            <a:r>
              <a:rPr lang="uk-UA" b="1" dirty="0" smtClean="0">
                <a:solidFill>
                  <a:srgbClr val="7030A0"/>
                </a:solidFill>
                <a:latin typeface="Comic Sans MS" pitchFamily="66" charset="0"/>
              </a:rPr>
              <a:t>Формат фона</a:t>
            </a:r>
            <a:r>
              <a:rPr lang="uk-UA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  <a:p>
            <a:pPr marL="342900" indent="-342900"/>
            <a:r>
              <a:rPr lang="uk-UA" dirty="0" smtClean="0">
                <a:solidFill>
                  <a:srgbClr val="7030A0"/>
                </a:solidFill>
                <a:latin typeface="Comic Sans MS" pitchFamily="66" charset="0"/>
              </a:rPr>
              <a:t>2. На </a:t>
            </a:r>
            <a:r>
              <a:rPr lang="uk-UA" dirty="0">
                <a:solidFill>
                  <a:srgbClr val="7030A0"/>
                </a:solidFill>
                <a:latin typeface="Comic Sans MS" pitchFamily="66" charset="0"/>
              </a:rPr>
              <a:t>пустому місці слайду  клацнути </a:t>
            </a:r>
            <a:r>
              <a:rPr lang="uk-UA" dirty="0" smtClean="0">
                <a:solidFill>
                  <a:srgbClr val="7030A0"/>
                </a:solidFill>
                <a:latin typeface="Comic Sans MS" pitchFamily="66" charset="0"/>
              </a:rPr>
              <a:t>правою</a:t>
            </a:r>
          </a:p>
          <a:p>
            <a:pPr marL="342900" indent="-342900"/>
            <a:r>
              <a:rPr lang="uk-UA" dirty="0" smtClean="0">
                <a:solidFill>
                  <a:srgbClr val="7030A0"/>
                </a:solidFill>
                <a:latin typeface="Comic Sans MS" pitchFamily="66" charset="0"/>
              </a:rPr>
              <a:t>кнопкою </a:t>
            </a:r>
            <a:r>
              <a:rPr lang="uk-UA" dirty="0">
                <a:solidFill>
                  <a:srgbClr val="7030A0"/>
                </a:solidFill>
                <a:latin typeface="Comic Sans MS" pitchFamily="66" charset="0"/>
              </a:rPr>
              <a:t>миші і обрати Формат фона</a:t>
            </a:r>
            <a:r>
              <a:rPr lang="uk-UA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700808"/>
            <a:ext cx="81369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2400" b="1" u="sng" dirty="0" smtClean="0">
                <a:solidFill>
                  <a:srgbClr val="7030A0"/>
                </a:solidFill>
                <a:latin typeface="Comic Sans MS" pitchFamily="66" charset="0"/>
              </a:rPr>
              <a:t>Для збереження презентації необхідно: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uk-UA" sz="2400" dirty="0" smtClean="0">
                <a:solidFill>
                  <a:srgbClr val="7030A0"/>
                </a:solidFill>
                <a:latin typeface="Comic Sans MS" pitchFamily="66" charset="0"/>
              </a:rPr>
              <a:t>Натиснути кнопку </a:t>
            </a: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Office</a:t>
            </a:r>
            <a:r>
              <a:rPr lang="uk-UA" sz="2400" dirty="0" smtClean="0">
                <a:solidFill>
                  <a:srgbClr val="7030A0"/>
                </a:solidFill>
                <a:latin typeface="Comic Sans MS" pitchFamily="66" charset="0"/>
              </a:rPr>
              <a:t>. Обрати  </a:t>
            </a:r>
            <a:r>
              <a:rPr lang="uk-UA" sz="2400" b="1" dirty="0" err="1" smtClean="0">
                <a:solidFill>
                  <a:srgbClr val="7030A0"/>
                </a:solidFill>
                <a:latin typeface="Comic Sans MS" pitchFamily="66" charset="0"/>
              </a:rPr>
              <a:t>Сохранить</a:t>
            </a:r>
            <a:r>
              <a:rPr lang="uk-UA" sz="2400" dirty="0" smtClean="0">
                <a:solidFill>
                  <a:srgbClr val="7030A0"/>
                </a:solidFill>
                <a:latin typeface="Comic Sans MS" pitchFamily="66" charset="0"/>
              </a:rPr>
              <a:t>  або </a:t>
            </a:r>
            <a:r>
              <a:rPr lang="uk-UA" sz="2400" b="1" dirty="0" err="1" smtClean="0">
                <a:solidFill>
                  <a:srgbClr val="7030A0"/>
                </a:solidFill>
                <a:latin typeface="Comic Sans MS" pitchFamily="66" charset="0"/>
              </a:rPr>
              <a:t>Сохранить</a:t>
            </a:r>
            <a:r>
              <a:rPr lang="uk-UA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uk-UA" sz="2400" b="1" dirty="0" err="1" smtClean="0">
                <a:solidFill>
                  <a:srgbClr val="7030A0"/>
                </a:solidFill>
                <a:latin typeface="Comic Sans MS" pitchFamily="66" charset="0"/>
              </a:rPr>
              <a:t>как</a:t>
            </a:r>
            <a:r>
              <a:rPr lang="uk-UA" sz="24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uk-UA" sz="2400" dirty="0" smtClean="0">
                <a:solidFill>
                  <a:srgbClr val="7030A0"/>
                </a:solidFill>
                <a:latin typeface="Comic Sans MS" pitchFamily="66" charset="0"/>
              </a:rPr>
              <a:t>Натиснути 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Ctrl + S</a:t>
            </a:r>
            <a:r>
              <a:rPr lang="uk-UA" sz="24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uk-UA" sz="2400" dirty="0" smtClean="0">
                <a:solidFill>
                  <a:srgbClr val="7030A0"/>
                </a:solidFill>
                <a:latin typeface="Comic Sans MS" pitchFamily="66" charset="0"/>
              </a:rPr>
              <a:t>Натиснути на панелі бистрого </a:t>
            </a:r>
            <a:r>
              <a:rPr lang="uk-UA" sz="2400" dirty="0" err="1" smtClean="0">
                <a:solidFill>
                  <a:srgbClr val="7030A0"/>
                </a:solidFill>
                <a:latin typeface="Comic Sans MS" pitchFamily="66" charset="0"/>
              </a:rPr>
              <a:t>доступа</a:t>
            </a:r>
            <a:r>
              <a:rPr lang="uk-UA" sz="2400" dirty="0" smtClean="0">
                <a:solidFill>
                  <a:srgbClr val="7030A0"/>
                </a:solidFill>
                <a:latin typeface="Comic Sans MS" pitchFamily="66" charset="0"/>
              </a:rPr>
              <a:t>. 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64502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257</Words>
  <Application>Microsoft Office PowerPoint</Application>
  <PresentationFormat>Экран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21</cp:revision>
  <dcterms:created xsi:type="dcterms:W3CDTF">2012-04-02T17:19:11Z</dcterms:created>
  <dcterms:modified xsi:type="dcterms:W3CDTF">2012-08-27T18:24:16Z</dcterms:modified>
</cp:coreProperties>
</file>