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63" r:id="rId3"/>
    <p:sldId id="265" r:id="rId4"/>
    <p:sldId id="266" r:id="rId5"/>
    <p:sldId id="26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86B39-3432-4775-9C71-BD0C4BDCFE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40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832F5-EACA-4B65-819F-F25FBEF480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376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731C2-3519-46BA-B814-8B1FF12428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65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1BA30-3D75-4949-BF89-C90657AB8B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111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CCE5F-71B9-4998-AC5D-1ACBC9C948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346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47FE8-EE48-47FE-9A74-B86239BC7C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51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3CF0A-6268-4437-8EF5-85848DF125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4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48E34-0B7B-4F08-B3ED-B6970A0376F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415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86B39-3432-4775-9C71-BD0C4BDCFE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208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847CE-2539-4A4D-88E3-820EE92B601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2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8A8C7-CA63-4A7A-B62F-79DCFE8D75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67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847CE-2539-4A4D-88E3-820EE92B601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70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3A983-E55B-4C4E-9190-DF511CC046D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719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D56F4-7057-4403-A632-6800C42119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00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DFCD2-7371-41C5-9EB3-30C069039B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20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9E6EE-F722-48FA-B699-D125CF1867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187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A2B12-A03F-453E-A182-29F6D48CF8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56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B4966-CBC6-4918-9E86-F8EE6726BB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632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832F5-EACA-4B65-819F-F25FBEF480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272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731C2-3519-46BA-B814-8B1FF12428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8058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1BA30-3D75-4949-BF89-C90657AB8B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7184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CCE5F-71B9-4998-AC5D-1ACBC9C948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0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8A8C7-CA63-4A7A-B62F-79DCFE8D75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24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47FE8-EE48-47FE-9A74-B86239BC7C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54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3CF0A-6268-4437-8EF5-85848DF125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51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48E34-0B7B-4F08-B3ED-B6970A0376F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80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3A983-E55B-4C4E-9190-DF511CC046D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34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D56F4-7057-4403-A632-6800C42119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08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DFCD2-7371-41C5-9EB3-30C069039B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7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9E6EE-F722-48FA-B699-D125CF1867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01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A2B12-A03F-453E-A182-29F6D48CF8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40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B4966-CBC6-4918-9E86-F8EE6726BB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948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F601AB-0B67-4E72-AE9A-06D5BB42042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18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F601AB-0B67-4E72-AE9A-06D5BB42042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81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800" b="1" smtClean="0"/>
              <a:t>ПРОМИСЛОВИЙ ПУНКТ</a:t>
            </a:r>
            <a:endParaRPr lang="ru-RU" sz="4800" b="1" smtClean="0"/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476375" y="1600200"/>
            <a:ext cx="3887788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sz="2800" smtClean="0"/>
              <a:t> </a:t>
            </a:r>
            <a:r>
              <a:rPr lang="uk-UA" sz="3600" smtClean="0">
                <a:solidFill>
                  <a:schemeClr val="accent2"/>
                </a:solidFill>
              </a:rPr>
              <a:t>-  невелике поселення з одним малим промисловим підприємством.</a:t>
            </a:r>
          </a:p>
          <a:p>
            <a:pPr eaLnBrk="1" hangingPunct="1">
              <a:buFontTx/>
              <a:buNone/>
            </a:pPr>
            <a:r>
              <a:rPr lang="uk-UA" sz="2800" smtClean="0"/>
              <a:t>   Це зазвичай селища міського типу.  </a:t>
            </a:r>
            <a:endParaRPr lang="ru-RU" sz="2800" smtClean="0"/>
          </a:p>
        </p:txBody>
      </p:sp>
      <p:pic>
        <p:nvPicPr>
          <p:cNvPr id="1638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6538" y="2349500"/>
            <a:ext cx="3370262" cy="3776663"/>
          </a:xfrm>
        </p:spPr>
      </p:pic>
    </p:spTree>
    <p:extLst>
      <p:ext uri="{BB962C8B-B14F-4D97-AF65-F5344CB8AC3E}">
        <p14:creationId xmlns:p14="http://schemas.microsoft.com/office/powerpoint/2010/main" val="174372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800" b="1" smtClean="0">
                <a:solidFill>
                  <a:schemeClr val="accent2"/>
                </a:solidFill>
              </a:rPr>
              <a:t>ПРОМИСЛОВИЙ ЦЕНТР</a:t>
            </a:r>
            <a:endParaRPr lang="ru-RU" sz="4800" b="1" smtClean="0">
              <a:solidFill>
                <a:schemeClr val="accent2"/>
              </a:solidFill>
            </a:endParaRP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476375" y="1600200"/>
            <a:ext cx="3240088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2800" smtClean="0"/>
              <a:t> </a:t>
            </a:r>
            <a:r>
              <a:rPr lang="uk-UA" sz="2800" smtClean="0">
                <a:solidFill>
                  <a:schemeClr val="hlink"/>
                </a:solidFill>
              </a:rPr>
              <a:t>- </a:t>
            </a:r>
            <a:r>
              <a:rPr lang="uk-UA" sz="2800" b="1" smtClean="0">
                <a:solidFill>
                  <a:schemeClr val="hlink"/>
                </a:solidFill>
              </a:rPr>
              <a:t>населений пункт в якому є одне середнє або велике підприємство чи кілька не пов</a:t>
            </a:r>
            <a:r>
              <a:rPr lang="en-US" sz="2800" b="1" smtClean="0">
                <a:solidFill>
                  <a:schemeClr val="hlink"/>
                </a:solidFill>
              </a:rPr>
              <a:t>’</a:t>
            </a:r>
            <a:r>
              <a:rPr lang="uk-UA" sz="2800" b="1" smtClean="0">
                <a:solidFill>
                  <a:schemeClr val="hlink"/>
                </a:solidFill>
              </a:rPr>
              <a:t>язаних між собою технологічними процесами підприємств.</a:t>
            </a:r>
            <a:endParaRPr lang="ru-RU" sz="2800" b="1" smtClean="0">
              <a:solidFill>
                <a:schemeClr val="hlink"/>
              </a:solidFill>
            </a:endParaRPr>
          </a:p>
        </p:txBody>
      </p:sp>
      <p:pic>
        <p:nvPicPr>
          <p:cNvPr id="1843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628775"/>
            <a:ext cx="3254375" cy="2189163"/>
          </a:xfrm>
        </p:spPr>
      </p:pic>
      <p:sp>
        <p:nvSpPr>
          <p:cNvPr id="18437" name="WordArt 7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5364163" y="1557338"/>
            <a:ext cx="28479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м. Золотоноша</a:t>
            </a:r>
          </a:p>
        </p:txBody>
      </p:sp>
      <p:pic>
        <p:nvPicPr>
          <p:cNvPr id="18438" name="Picture 10" descr="P912918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644900"/>
            <a:ext cx="35401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WordArt 12"/>
          <p:cNvSpPr>
            <a:spLocks noChangeArrowheads="1" noChangeShapeType="1" noTextEdit="1"/>
          </p:cNvSpPr>
          <p:nvPr/>
        </p:nvSpPr>
        <p:spPr bwMode="auto">
          <a:xfrm>
            <a:off x="7019925" y="5445125"/>
            <a:ext cx="1873250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Сміла</a:t>
            </a:r>
          </a:p>
        </p:txBody>
      </p:sp>
    </p:spTree>
    <p:extLst>
      <p:ext uri="{BB962C8B-B14F-4D97-AF65-F5344CB8AC3E}">
        <p14:creationId xmlns:p14="http://schemas.microsoft.com/office/powerpoint/2010/main" val="194540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800" b="1" smtClean="0">
                <a:solidFill>
                  <a:schemeClr val="accent2"/>
                </a:solidFill>
              </a:rPr>
              <a:t>ПРОМИСЛОВИЙ ВУЗОЛ</a:t>
            </a:r>
            <a:endParaRPr lang="ru-RU" sz="4800" b="1" smtClean="0">
              <a:solidFill>
                <a:schemeClr val="accent2"/>
              </a:solidFill>
            </a:endParaRPr>
          </a:p>
        </p:txBody>
      </p:sp>
      <p:sp>
        <p:nvSpPr>
          <p:cNvPr id="21507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1600200"/>
            <a:ext cx="3743325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400" smtClean="0"/>
              <a:t>      </a:t>
            </a:r>
            <a:r>
              <a:rPr lang="uk-UA" sz="2800" b="1" smtClean="0">
                <a:solidFill>
                  <a:srgbClr val="006666"/>
                </a:solidFill>
              </a:rPr>
              <a:t>- населений пункт  з містами – супутниками, що мають низку взаємозв</a:t>
            </a:r>
            <a:r>
              <a:rPr lang="en-US" sz="2800" b="1" smtClean="0">
                <a:solidFill>
                  <a:srgbClr val="006666"/>
                </a:solidFill>
              </a:rPr>
              <a:t>’</a:t>
            </a:r>
            <a:r>
              <a:rPr lang="uk-UA" sz="2800" b="1" smtClean="0">
                <a:solidFill>
                  <a:srgbClr val="006666"/>
                </a:solidFill>
              </a:rPr>
              <a:t>язаних виробництв, спільну інфраструктуру і транспортне забезпечення.</a:t>
            </a:r>
            <a:endParaRPr lang="uk-UA" sz="2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400" smtClean="0"/>
              <a:t>   </a:t>
            </a:r>
            <a:r>
              <a:rPr lang="en-US" sz="2400" smtClean="0"/>
              <a:t> </a:t>
            </a:r>
            <a:r>
              <a:rPr lang="uk-UA" sz="2400" b="1" smtClean="0">
                <a:solidFill>
                  <a:srgbClr val="006666"/>
                </a:solidFill>
              </a:rPr>
              <a:t>Він може бути поєднанням промислових пунктів і центрів.</a:t>
            </a:r>
            <a:endParaRPr lang="ru-RU" sz="2400" b="1" smtClean="0">
              <a:solidFill>
                <a:srgbClr val="006666"/>
              </a:solidFill>
            </a:endParaRPr>
          </a:p>
        </p:txBody>
      </p:sp>
      <p:pic>
        <p:nvPicPr>
          <p:cNvPr id="21508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916113"/>
            <a:ext cx="4038600" cy="4060825"/>
          </a:xfrm>
        </p:spPr>
      </p:pic>
    </p:spTree>
    <p:extLst>
      <p:ext uri="{BB962C8B-B14F-4D97-AF65-F5344CB8AC3E}">
        <p14:creationId xmlns:p14="http://schemas.microsoft.com/office/powerpoint/2010/main" val="2275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800" b="1" smtClean="0">
                <a:solidFill>
                  <a:schemeClr val="accent2"/>
                </a:solidFill>
              </a:rPr>
              <a:t>ПРОМИСЛОВИЙ РАЙОН</a:t>
            </a:r>
            <a:endParaRPr lang="ru-RU" sz="4800" b="1" smtClean="0">
              <a:solidFill>
                <a:schemeClr val="accent2"/>
              </a:solidFill>
            </a:endParaRP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1600200"/>
            <a:ext cx="360045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b="1" smtClean="0">
                <a:solidFill>
                  <a:srgbClr val="006666"/>
                </a:solidFill>
              </a:rPr>
              <a:t>територіальне поєднання однієї або декількох галузей, між якими здійснюються виробничі зв</a:t>
            </a:r>
            <a:r>
              <a:rPr lang="en-US" b="1" smtClean="0">
                <a:solidFill>
                  <a:srgbClr val="006666"/>
                </a:solidFill>
              </a:rPr>
              <a:t>’</a:t>
            </a:r>
            <a:r>
              <a:rPr lang="uk-UA" b="1" smtClean="0">
                <a:solidFill>
                  <a:srgbClr val="006666"/>
                </a:solidFill>
              </a:rPr>
              <a:t>язки. </a:t>
            </a:r>
            <a:endParaRPr lang="ru-RU" b="1" smtClean="0">
              <a:solidFill>
                <a:srgbClr val="006666"/>
              </a:solidFill>
            </a:endParaRPr>
          </a:p>
        </p:txBody>
      </p:sp>
      <p:pic>
        <p:nvPicPr>
          <p:cNvPr id="2355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268413"/>
            <a:ext cx="3433762" cy="5113337"/>
          </a:xfrm>
          <a:noFill/>
        </p:spPr>
      </p:pic>
    </p:spTree>
    <p:extLst>
      <p:ext uri="{BB962C8B-B14F-4D97-AF65-F5344CB8AC3E}">
        <p14:creationId xmlns:p14="http://schemas.microsoft.com/office/powerpoint/2010/main" val="182124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grafik">
  <a:themeElements>
    <a:clrScheme name="Geografi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ografi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ografi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grafi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grafi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grafi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grafi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grafi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grafi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grafi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grafi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grafi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grafi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grafi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Geografik">
  <a:themeElements>
    <a:clrScheme name="Geografi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ografi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ografi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grafi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grafi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grafi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grafi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grafi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grafi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grafi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grafi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grafi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grafi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grafi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101</Words>
  <Application>Microsoft Office PowerPoint</Application>
  <PresentationFormat>Экран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Geografik</vt:lpstr>
      <vt:lpstr>1_Geografik</vt:lpstr>
      <vt:lpstr>ПРОМИСЛОВИЙ ПУНКТ</vt:lpstr>
      <vt:lpstr>ПРОМИСЛОВИЙ ЦЕНТР</vt:lpstr>
      <vt:lpstr>ПРОМИСЛОВИЙ ВУЗОЛ</vt:lpstr>
      <vt:lpstr>ПРОМИСЛОВИЙ РАЙОН</vt:lpstr>
    </vt:vector>
  </TitlesOfParts>
  <Company>Лицей 99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ТЕРИТОРІАЛЬНА СТРУКТУРА ГСПОДАРСТВА -</dc:title>
  <dc:creator>Светлана В.</dc:creator>
  <cp:lastModifiedBy>Светлана В.</cp:lastModifiedBy>
  <cp:revision>3</cp:revision>
  <dcterms:created xsi:type="dcterms:W3CDTF">2013-04-14T04:52:50Z</dcterms:created>
  <dcterms:modified xsi:type="dcterms:W3CDTF">2013-04-14T05:12:18Z</dcterms:modified>
</cp:coreProperties>
</file>