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C4992-490C-4303-A658-52C3105FEEA6}" type="datetimeFigureOut">
              <a:rPr lang="uk-UA" smtClean="0"/>
              <a:t>13.05.2015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9AF08-E751-489D-80D4-4A55CC96319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8916" name="Picture 4" descr="ааьаттааата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143000" y="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План </a:t>
            </a:r>
            <a:r>
              <a:rPr lang="ru-RU" sz="4000" b="1" dirty="0" err="1" smtClean="0">
                <a:solidFill>
                  <a:schemeClr val="tx2"/>
                </a:solidFill>
              </a:rPr>
              <a:t>вивчення</a:t>
            </a:r>
            <a:r>
              <a:rPr lang="ru-RU" sz="4000" b="1" dirty="0" smtClean="0">
                <a:solidFill>
                  <a:schemeClr val="tx2"/>
                </a:solidFill>
              </a:rPr>
              <a:t> модуля: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1341438"/>
            <a:ext cx="8001000" cy="5111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800" b="1" dirty="0">
                <a:hlinkClick r:id="" action="ppaction://noaction"/>
              </a:rPr>
              <a:t>Основ</a:t>
            </a:r>
            <a:r>
              <a:rPr lang="uk-UA" sz="2800" b="1" dirty="0">
                <a:hlinkClick r:id="" action="ppaction://noaction"/>
              </a:rPr>
              <a:t>ні відомості</a:t>
            </a:r>
            <a:endParaRPr lang="uk-UA" sz="2800" b="1" dirty="0"/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Формули оксидів</a:t>
            </a:r>
            <a:endParaRPr lang="uk-UA" sz="2800" b="1" dirty="0"/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Назви оксидів</a:t>
            </a:r>
            <a:endParaRPr lang="uk-UA" sz="2800" b="1" dirty="0"/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Класифікація</a:t>
            </a:r>
            <a:endParaRPr lang="uk-UA" sz="2800" b="1" dirty="0"/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Фізичні властивості</a:t>
            </a:r>
            <a:endParaRPr lang="uk-UA" sz="2800" b="1" dirty="0"/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Хімічні властивості основних оксидів</a:t>
            </a:r>
            <a:endParaRPr lang="uk-UA" sz="2800" b="1" dirty="0"/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Хімічні властивості кислотних оксидів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 smtClean="0">
                <a:hlinkClick r:id="" action="ppaction://noaction"/>
              </a:rPr>
              <a:t>Добування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 smtClean="0">
                <a:hlinkClick r:id="" action="ppaction://noaction"/>
              </a:rPr>
              <a:t>Поширення у природі</a:t>
            </a:r>
            <a:endParaRPr lang="uk-UA" sz="2800" b="1" dirty="0">
              <a:hlinkClick r:id="" action="ppaction://noaction"/>
            </a:endParaRP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2800" b="1" dirty="0">
                <a:hlinkClick r:id="" action="ppaction://noaction"/>
              </a:rPr>
              <a:t>Використання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uk-UA" sz="2800" b="1" dirty="0">
              <a:hlinkClick r:id="" action="ppaction://noaction"/>
            </a:endParaRP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800" b="1" dirty="0"/>
          </a:p>
        </p:txBody>
      </p:sp>
      <p:sp>
        <p:nvSpPr>
          <p:cNvPr id="38919" name="WordArt 7"/>
          <p:cNvSpPr>
            <a:spLocks noChangeArrowheads="1" noChangeShapeType="1" noTextEdit="1"/>
          </p:cNvSpPr>
          <p:nvPr/>
        </p:nvSpPr>
        <p:spPr bwMode="auto">
          <a:xfrm rot="1063672">
            <a:off x="5360695" y="948567"/>
            <a:ext cx="2808288" cy="27907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uk-UA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336328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Оксиди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1</cp:revision>
  <dcterms:created xsi:type="dcterms:W3CDTF">2015-05-13T15:33:10Z</dcterms:created>
  <dcterms:modified xsi:type="dcterms:W3CDTF">2015-05-13T15:34:09Z</dcterms:modified>
</cp:coreProperties>
</file>