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CDD97-5753-48A4-9DF7-6800D17DC75F}" type="datetimeFigureOut">
              <a:rPr lang="ru-RU" smtClean="0"/>
              <a:t>27.08.2012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39325-B9BD-4823-84AF-D936A084F6B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Валентина</cp:lastModifiedBy>
  <cp:revision>1</cp:revision>
  <dcterms:created xsi:type="dcterms:W3CDTF">2012-08-27T19:29:43Z</dcterms:created>
  <dcterms:modified xsi:type="dcterms:W3CDTF">2012-08-27T19:32:36Z</dcterms:modified>
</cp:coreProperties>
</file>